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67" r:id="rId4"/>
    <p:sldId id="270" r:id="rId5"/>
    <p:sldId id="271" r:id="rId6"/>
    <p:sldId id="276" r:id="rId7"/>
    <p:sldId id="279" r:id="rId8"/>
    <p:sldId id="274" r:id="rId9"/>
    <p:sldId id="272" r:id="rId10"/>
    <p:sldId id="280" r:id="rId11"/>
    <p:sldId id="281" r:id="rId12"/>
    <p:sldId id="282" r:id="rId13"/>
    <p:sldId id="283" r:id="rId14"/>
    <p:sldId id="284" r:id="rId15"/>
    <p:sldId id="28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EA"/>
    <a:srgbClr val="957675"/>
    <a:srgbClr val="2C6573"/>
    <a:srgbClr val="BEB7BF"/>
    <a:srgbClr val="8F9FB8"/>
    <a:srgbClr val="06415D"/>
    <a:srgbClr val="4871A4"/>
    <a:srgbClr val="A4A085"/>
    <a:srgbClr val="1665B8"/>
    <a:srgbClr val="2A2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2491" y="5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8052-9BAA-498D-BC7B-B415392409D6}" type="datetimeFigureOut">
              <a:rPr lang="hr-HR" smtClean="0"/>
              <a:t>20.9.2021.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F72E-2681-43F3-9F32-0413BABF4B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5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18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32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10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11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293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632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55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31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73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15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99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06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34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80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87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F72E-2681-43F3-9F32-0413BABF4BA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1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42CE-90DF-4517-8608-42C4450A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A7619-E736-4840-8774-759AD35A8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EC04-B495-44AD-8EA3-4554B485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C434-FECD-4378-B2D4-387F07BB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96A5B-3247-4304-87E4-250A95CA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3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F089-6115-46FF-9586-18C97FD3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985E8-6431-40D1-9547-BADD0B54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21742-31A8-4BBC-BD06-AD0B35EE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CA6E-35BF-4D26-8849-21019886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6F0B8-BD47-4F1A-AE3F-D9F2AC8E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470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7732B-6E6C-4410-8492-25BD41024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B7BB-159C-4B4E-8686-17E3C6260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0512-0CAB-41A5-8EE7-0DC2F5E9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99A12-ED4F-4B6E-9666-43D21577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201D7-A525-41BE-92D2-D0F84C32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67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ABD4B70-7758-4AEE-A3D3-2088AA862B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043" y="3200400"/>
            <a:ext cx="11634095" cy="2744286"/>
          </a:xfrm>
          <a:custGeom>
            <a:avLst/>
            <a:gdLst>
              <a:gd name="connsiteX0" fmla="*/ 0 w 11634095"/>
              <a:gd name="connsiteY0" fmla="*/ 0 h 2744286"/>
              <a:gd name="connsiteX1" fmla="*/ 11634095 w 11634095"/>
              <a:gd name="connsiteY1" fmla="*/ 0 h 2744286"/>
              <a:gd name="connsiteX2" fmla="*/ 11634095 w 11634095"/>
              <a:gd name="connsiteY2" fmla="*/ 2224395 h 2744286"/>
              <a:gd name="connsiteX3" fmla="*/ 11114204 w 11634095"/>
              <a:gd name="connsiteY3" fmla="*/ 2744286 h 2744286"/>
              <a:gd name="connsiteX4" fmla="*/ 519891 w 11634095"/>
              <a:gd name="connsiteY4" fmla="*/ 2744286 h 2744286"/>
              <a:gd name="connsiteX5" fmla="*/ 0 w 11634095"/>
              <a:gd name="connsiteY5" fmla="*/ 2224395 h 27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4095" h="2744286">
                <a:moveTo>
                  <a:pt x="0" y="0"/>
                </a:moveTo>
                <a:lnTo>
                  <a:pt x="11634095" y="0"/>
                </a:lnTo>
                <a:lnTo>
                  <a:pt x="11634095" y="2224395"/>
                </a:lnTo>
                <a:cubicBezTo>
                  <a:pt x="11634095" y="2511523"/>
                  <a:pt x="11401332" y="2744286"/>
                  <a:pt x="11114204" y="2744286"/>
                </a:cubicBezTo>
                <a:lnTo>
                  <a:pt x="519891" y="2744286"/>
                </a:lnTo>
                <a:cubicBezTo>
                  <a:pt x="232763" y="2744286"/>
                  <a:pt x="0" y="2511523"/>
                  <a:pt x="0" y="22243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38B895-3B2A-4FD7-A275-97F0F1C60D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045" y="913314"/>
            <a:ext cx="11634095" cy="2242636"/>
          </a:xfrm>
          <a:custGeom>
            <a:avLst/>
            <a:gdLst>
              <a:gd name="connsiteX0" fmla="*/ 519891 w 11634095"/>
              <a:gd name="connsiteY0" fmla="*/ 0 h 2242636"/>
              <a:gd name="connsiteX1" fmla="*/ 11114204 w 11634095"/>
              <a:gd name="connsiteY1" fmla="*/ 0 h 2242636"/>
              <a:gd name="connsiteX2" fmla="*/ 11634095 w 11634095"/>
              <a:gd name="connsiteY2" fmla="*/ 519891 h 2242636"/>
              <a:gd name="connsiteX3" fmla="*/ 11634095 w 11634095"/>
              <a:gd name="connsiteY3" fmla="*/ 2242636 h 2242636"/>
              <a:gd name="connsiteX4" fmla="*/ 0 w 11634095"/>
              <a:gd name="connsiteY4" fmla="*/ 2242636 h 2242636"/>
              <a:gd name="connsiteX5" fmla="*/ 0 w 11634095"/>
              <a:gd name="connsiteY5" fmla="*/ 519891 h 2242636"/>
              <a:gd name="connsiteX6" fmla="*/ 519891 w 11634095"/>
              <a:gd name="connsiteY6" fmla="*/ 0 h 224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4095" h="2242636">
                <a:moveTo>
                  <a:pt x="519891" y="0"/>
                </a:moveTo>
                <a:lnTo>
                  <a:pt x="11114204" y="0"/>
                </a:lnTo>
                <a:cubicBezTo>
                  <a:pt x="11401332" y="0"/>
                  <a:pt x="11634095" y="232763"/>
                  <a:pt x="11634095" y="519891"/>
                </a:cubicBezTo>
                <a:lnTo>
                  <a:pt x="11634095" y="2242636"/>
                </a:lnTo>
                <a:lnTo>
                  <a:pt x="0" y="2242636"/>
                </a:lnTo>
                <a:lnTo>
                  <a:pt x="0" y="519891"/>
                </a:lnTo>
                <a:cubicBezTo>
                  <a:pt x="0" y="232763"/>
                  <a:pt x="232763" y="0"/>
                  <a:pt x="5198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2592D-0F35-4372-8C97-E70E53E2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8EAEE-4192-4323-81A0-00D2F19E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0256B-3F98-49D0-856F-77A71122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40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BD71-9FC9-46EA-945F-CF5A2288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3F09-7E85-4323-BE59-2FA5DB1D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95C8D-B842-44F2-926B-11B82936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B313-431D-4E85-A057-8A5932AF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E81C-EFB0-47B8-A6DE-365C12DC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7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962-0694-4880-BDE4-692F339D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155F2-7C58-4EFE-BF26-BB3D1C32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1359-2107-44C9-8D3A-E47E6C7D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FE21F-708D-4265-949C-EAB85CC1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09702-F7AC-4029-8154-929B4FC5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01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35FC-E167-4BF3-8BCC-B8BAF0BE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4964-99B2-4CEF-AFEE-2EEB3BA6A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75517-27E7-4495-A78F-FB6E2539F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39702-94C1-4C59-B706-6EDDC46F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4B4B2-DFC4-4660-ABB4-E16A2C7B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F5BEB-65FE-4F2E-B5E3-009F1A62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1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EEE9-F146-4D31-B99D-DEEFE5AC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94ED1-5539-449E-A984-1D960F600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D6BB5-18F7-42E0-98E1-216D18DA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A0E0A-3CC9-4E6D-A852-9BD83E89F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D474B-CC03-41FC-BA76-B8AEAFC4B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52286-E3B4-46FF-8228-48774F38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70489-254D-4380-B912-4697AC65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3CA66-7CBD-4979-AF59-D866427E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3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B391-4610-48D4-9AE6-B5821EAF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73032-1B7C-409D-A80D-E1EFC846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DF213-8509-4F25-AA37-37D6DDFC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AC8AD-957B-4124-A41A-0D8F4E51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47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DA7A47-5018-4CCA-9351-333272DA9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791" y="132941"/>
            <a:ext cx="2475191" cy="67061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24A9B-BF79-456B-B4A1-235DC506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4E0FB-B8E5-4EAF-B688-2124E81D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9880D3-AB4D-4CE2-9B56-6FB8B2C7005E}"/>
              </a:ext>
            </a:extLst>
          </p:cNvPr>
          <p:cNvGrpSpPr/>
          <p:nvPr userDrawn="1"/>
        </p:nvGrpSpPr>
        <p:grpSpPr>
          <a:xfrm>
            <a:off x="10250129" y="232529"/>
            <a:ext cx="1373169" cy="307777"/>
            <a:chOff x="3357842" y="254825"/>
            <a:chExt cx="1373169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677932-34A7-4371-A5DC-13BA3D8B55BD}"/>
                </a:ext>
              </a:extLst>
            </p:cNvPr>
            <p:cNvSpPr/>
            <p:nvPr/>
          </p:nvSpPr>
          <p:spPr>
            <a:xfrm>
              <a:off x="3603202" y="254825"/>
              <a:ext cx="1127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>
                      <a:lumMod val="65000"/>
                    </a:schemeClr>
                  </a:solidFill>
                </a:rPr>
                <a:t>hr.izzi.digital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1F4182-E6CB-41CF-85AA-319F43CC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842" y="295256"/>
              <a:ext cx="234986" cy="22860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F7E4905-93F4-44EA-AAC7-3645FE5DFC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853" y="6533868"/>
            <a:ext cx="2012320" cy="3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8E8-9314-4678-BB5A-7CEBCCB4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9A010-607B-412C-84B3-CA7444AF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90444-7A72-49B8-A77D-5AF4453D0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B1AE-C170-4808-871C-6481823B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85DD-805D-49D3-AFA9-3087595D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0083C-1E5F-449B-9F0B-A02CF53A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3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4730-26C8-450F-B940-651F1B1F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C1ADA-28C0-49F0-8A5C-41088B16D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19428-1E11-47E9-AB9A-0FE75A40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CC197-036F-434F-8465-227EBDB3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3F009-5BDB-4A30-8B84-55F3435D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F8ACF-5DE3-4146-9310-8C54FA68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54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17E30-4FB2-49D1-8CA4-B21BFD5D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32ACE-DC69-45CD-8BF2-30656F71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012A5-39D2-4736-A28F-0B0DAE202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8F51F-D026-446F-8E06-FB7C599CA34E}" type="datetimeFigureOut">
              <a:rPr lang="en-IN" smtClean="0"/>
              <a:t>20-09-2021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CD5F6-DCCC-4639-8507-4DF42A8C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D7448-37C4-4FAF-84CD-00A392E1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B03C-3427-44A7-B9AF-3EA56045F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17.png"/><Relationship Id="rId7" Type="http://schemas.openxmlformats.org/officeDocument/2006/relationships/image" Target="../media/image6.jp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79.png"/><Relationship Id="rId5" Type="http://schemas.openxmlformats.org/officeDocument/2006/relationships/image" Target="../media/image5.jp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jpg"/><Relationship Id="rId7" Type="http://schemas.openxmlformats.org/officeDocument/2006/relationships/image" Target="../media/image8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" Type="http://schemas.openxmlformats.org/officeDocument/2006/relationships/image" Target="../media/image17.png"/><Relationship Id="rId21" Type="http://schemas.openxmlformats.org/officeDocument/2006/relationships/image" Target="../media/image101.png"/><Relationship Id="rId7" Type="http://schemas.openxmlformats.org/officeDocument/2006/relationships/image" Target="../media/image6.jp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5" Type="http://schemas.openxmlformats.org/officeDocument/2006/relationships/image" Target="../media/image5.jp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7.jpg"/><Relationship Id="rId19" Type="http://schemas.openxmlformats.org/officeDocument/2006/relationships/image" Target="../media/image99.png"/><Relationship Id="rId4" Type="http://schemas.microsoft.com/office/2007/relationships/hdphoto" Target="../media/hdphoto1.wdp"/><Relationship Id="rId9" Type="http://schemas.openxmlformats.org/officeDocument/2006/relationships/image" Target="../media/image89.jp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5.jpg"/><Relationship Id="rId7" Type="http://schemas.openxmlformats.org/officeDocument/2006/relationships/image" Target="../media/image8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8.jpg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7.png"/><Relationship Id="rId7" Type="http://schemas.openxmlformats.org/officeDocument/2006/relationships/image" Target="../media/image4.jp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1.png"/><Relationship Id="rId5" Type="http://schemas.openxmlformats.org/officeDocument/2006/relationships/image" Target="../media/image5.jpg"/><Relationship Id="rId15" Type="http://schemas.openxmlformats.org/officeDocument/2006/relationships/image" Target="../media/image115.png"/><Relationship Id="rId10" Type="http://schemas.openxmlformats.org/officeDocument/2006/relationships/image" Target="../media/image8.jpg"/><Relationship Id="rId19" Type="http://schemas.openxmlformats.org/officeDocument/2006/relationships/image" Target="../media/image119.png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4.jpg"/><Relationship Id="rId4" Type="http://schemas.openxmlformats.org/officeDocument/2006/relationships/image" Target="../media/image6.jp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image" Target="../media/image6.jp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8.jp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7.jp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image" Target="../media/image33.png"/><Relationship Id="rId10" Type="http://schemas.openxmlformats.org/officeDocument/2006/relationships/image" Target="../media/image4.jpg"/><Relationship Id="rId19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6.jp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5.jpg"/><Relationship Id="rId21" Type="http://schemas.openxmlformats.org/officeDocument/2006/relationships/image" Target="../media/image53.png"/><Relationship Id="rId7" Type="http://schemas.openxmlformats.org/officeDocument/2006/relationships/image" Target="../media/image41.jp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microsoft.com/office/2007/relationships/hdphoto" Target="../media/hdphoto1.wdp"/><Relationship Id="rId24" Type="http://schemas.openxmlformats.org/officeDocument/2006/relationships/image" Target="../media/image56.png"/><Relationship Id="rId5" Type="http://schemas.openxmlformats.org/officeDocument/2006/relationships/image" Target="../media/image8.jp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17.png"/><Relationship Id="rId19" Type="http://schemas.openxmlformats.org/officeDocument/2006/relationships/image" Target="../media/image51.png"/><Relationship Id="rId4" Type="http://schemas.openxmlformats.org/officeDocument/2006/relationships/image" Target="../media/image7.jpg"/><Relationship Id="rId9" Type="http://schemas.openxmlformats.org/officeDocument/2006/relationships/image" Target="../media/image43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.jpg"/><Relationship Id="rId21" Type="http://schemas.openxmlformats.org/officeDocument/2006/relationships/image" Target="../media/image70.png"/><Relationship Id="rId7" Type="http://schemas.openxmlformats.org/officeDocument/2006/relationships/image" Target="../media/image4.jp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8.jp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7.jpg"/><Relationship Id="rId9" Type="http://schemas.microsoft.com/office/2007/relationships/hdphoto" Target="../media/hdphoto1.wdp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515186-D604-433C-B104-559BA7B109C1}"/>
              </a:ext>
            </a:extLst>
          </p:cNvPr>
          <p:cNvSpPr/>
          <p:nvPr/>
        </p:nvSpPr>
        <p:spPr>
          <a:xfrm>
            <a:off x="3028653" y="0"/>
            <a:ext cx="9291484" cy="747224"/>
          </a:xfrm>
          <a:prstGeom prst="rect">
            <a:avLst/>
          </a:prstGeom>
          <a:solidFill>
            <a:srgbClr val="F2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entagon 7">
            <a:extLst>
              <a:ext uri="{FF2B5EF4-FFF2-40B4-BE49-F238E27FC236}">
                <a16:creationId xmlns:a16="http://schemas.microsoft.com/office/drawing/2014/main" id="{15B754E5-F4C3-4D11-A1E2-489AF97BF584}"/>
              </a:ext>
            </a:extLst>
          </p:cNvPr>
          <p:cNvSpPr/>
          <p:nvPr/>
        </p:nvSpPr>
        <p:spPr>
          <a:xfrm rot="11081206">
            <a:off x="5626176" y="-2802423"/>
            <a:ext cx="7540003" cy="7302499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Pentagon 7">
            <a:extLst>
              <a:ext uri="{FF2B5EF4-FFF2-40B4-BE49-F238E27FC236}">
                <a16:creationId xmlns:a16="http://schemas.microsoft.com/office/drawing/2014/main" id="{9BF024A3-47FB-4657-966E-779B32034209}"/>
              </a:ext>
            </a:extLst>
          </p:cNvPr>
          <p:cNvSpPr/>
          <p:nvPr/>
        </p:nvSpPr>
        <p:spPr>
          <a:xfrm rot="11746836">
            <a:off x="6363979" y="-2538027"/>
            <a:ext cx="5895472" cy="6570502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78000"/>
                </a:srgbClr>
              </a:gs>
              <a:gs pos="89000">
                <a:srgbClr val="011185">
                  <a:alpha val="86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1E1EEE-2D5B-4243-BDCC-8705169B5B64}"/>
              </a:ext>
            </a:extLst>
          </p:cNvPr>
          <p:cNvSpPr/>
          <p:nvPr/>
        </p:nvSpPr>
        <p:spPr>
          <a:xfrm rot="2471384">
            <a:off x="7804261" y="-1092712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 rot="2471384">
            <a:off x="8914552" y="-997559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8404B73-EEE4-4A70-A06B-9F2263F597B0}"/>
              </a:ext>
            </a:extLst>
          </p:cNvPr>
          <p:cNvSpPr/>
          <p:nvPr/>
        </p:nvSpPr>
        <p:spPr>
          <a:xfrm rot="2471384">
            <a:off x="8306343" y="-3007010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 rot="2471384">
            <a:off x="10464833" y="-1336634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 rot="2471384">
            <a:off x="11795120" y="-1520246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57470-5345-4B0E-BCB5-1F422ACBE58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25" y="6370697"/>
            <a:ext cx="1155556" cy="482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F6E39-3A1C-4AA2-BE36-7C8958F7A8B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25679" y="3010381"/>
            <a:ext cx="6603174" cy="109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00593-D15A-4BE6-B895-DAFA385B8B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425" y="5347620"/>
            <a:ext cx="1014462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747F2-B691-4F47-8ACD-C08DF6B31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0051" y="4925101"/>
            <a:ext cx="12192000" cy="54254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E298F4A-C027-4E7C-9B5A-4D3B787873BB}"/>
              </a:ext>
            </a:extLst>
          </p:cNvPr>
          <p:cNvSpPr/>
          <p:nvPr/>
        </p:nvSpPr>
        <p:spPr>
          <a:xfrm>
            <a:off x="1495962" y="98039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BCD998-62ED-4A6E-B3D0-FA5F1D652688}"/>
              </a:ext>
            </a:extLst>
          </p:cNvPr>
          <p:cNvSpPr/>
          <p:nvPr/>
        </p:nvSpPr>
        <p:spPr>
          <a:xfrm>
            <a:off x="1600247" y="127326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EC2AB4-7B64-4095-AC2C-8C0A79019DC1}"/>
              </a:ext>
            </a:extLst>
          </p:cNvPr>
          <p:cNvSpPr/>
          <p:nvPr/>
        </p:nvSpPr>
        <p:spPr>
          <a:xfrm>
            <a:off x="1887319" y="103008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6DA359-1099-4C5D-B7E8-36E7DBF1ADCB}"/>
              </a:ext>
            </a:extLst>
          </p:cNvPr>
          <p:cNvSpPr/>
          <p:nvPr/>
        </p:nvSpPr>
        <p:spPr>
          <a:xfrm>
            <a:off x="1299627" y="134444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AD83307-8DDE-4C9C-B1FB-B7885AAA204B}"/>
              </a:ext>
            </a:extLst>
          </p:cNvPr>
          <p:cNvSpPr/>
          <p:nvPr/>
        </p:nvSpPr>
        <p:spPr>
          <a:xfrm>
            <a:off x="1301737" y="1665432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551EB3-49BB-4B15-87FA-E7D7C1170921}"/>
              </a:ext>
            </a:extLst>
          </p:cNvPr>
          <p:cNvSpPr/>
          <p:nvPr/>
        </p:nvSpPr>
        <p:spPr>
          <a:xfrm>
            <a:off x="1877955" y="171948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939B72-D7CE-4904-9496-D8512E88382C}"/>
              </a:ext>
            </a:extLst>
          </p:cNvPr>
          <p:cNvSpPr/>
          <p:nvPr/>
        </p:nvSpPr>
        <p:spPr>
          <a:xfrm>
            <a:off x="1716229" y="20460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D52709-5BDB-4C1D-A254-095489E8F3FF}"/>
              </a:ext>
            </a:extLst>
          </p:cNvPr>
          <p:cNvSpPr/>
          <p:nvPr/>
        </p:nvSpPr>
        <p:spPr>
          <a:xfrm>
            <a:off x="852175" y="124215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96F9EB-2479-4A45-AD78-8A44D1D33AAD}"/>
              </a:ext>
            </a:extLst>
          </p:cNvPr>
          <p:cNvSpPr/>
          <p:nvPr/>
        </p:nvSpPr>
        <p:spPr>
          <a:xfrm>
            <a:off x="2063495" y="140331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492D1E9-75A1-4D8D-A59A-78D1C50226A1}"/>
              </a:ext>
            </a:extLst>
          </p:cNvPr>
          <p:cNvSpPr/>
          <p:nvPr/>
        </p:nvSpPr>
        <p:spPr>
          <a:xfrm>
            <a:off x="2299908" y="172285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989FD67-768D-4149-A6BC-D74E213FC668}"/>
              </a:ext>
            </a:extLst>
          </p:cNvPr>
          <p:cNvSpPr/>
          <p:nvPr/>
        </p:nvSpPr>
        <p:spPr>
          <a:xfrm>
            <a:off x="1138617" y="20620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E4A5AF-9AC9-40C1-A589-CECA6155C75F}"/>
              </a:ext>
            </a:extLst>
          </p:cNvPr>
          <p:cNvSpPr/>
          <p:nvPr/>
        </p:nvSpPr>
        <p:spPr>
          <a:xfrm>
            <a:off x="2224463" y="2070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CFCCD9-AFB2-4B06-B3AB-AD3B55DDC34E}"/>
              </a:ext>
            </a:extLst>
          </p:cNvPr>
          <p:cNvSpPr/>
          <p:nvPr/>
        </p:nvSpPr>
        <p:spPr>
          <a:xfrm>
            <a:off x="794521" y="164257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C53C2-2EB6-4D9D-AF21-8937FDF74D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149" y="3837599"/>
            <a:ext cx="3225064" cy="4328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C36F7E-FE16-4649-8B34-0C42AF741BA5}"/>
              </a:ext>
            </a:extLst>
          </p:cNvPr>
          <p:cNvSpPr/>
          <p:nvPr/>
        </p:nvSpPr>
        <p:spPr>
          <a:xfrm>
            <a:off x="158255" y="6370697"/>
            <a:ext cx="1905240" cy="487303"/>
          </a:xfrm>
          <a:prstGeom prst="rect">
            <a:avLst/>
          </a:prstGeom>
          <a:solidFill>
            <a:srgbClr val="F2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B83940-C80C-4CF4-BBA3-FC0A318EFB42}"/>
              </a:ext>
            </a:extLst>
          </p:cNvPr>
          <p:cNvGrpSpPr/>
          <p:nvPr/>
        </p:nvGrpSpPr>
        <p:grpSpPr>
          <a:xfrm>
            <a:off x="632918" y="6371514"/>
            <a:ext cx="1373169" cy="307777"/>
            <a:chOff x="3357842" y="254825"/>
            <a:chExt cx="1373169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E269E0-9DD3-443A-A3B6-88899672F5CE}"/>
                </a:ext>
              </a:extLst>
            </p:cNvPr>
            <p:cNvSpPr/>
            <p:nvPr/>
          </p:nvSpPr>
          <p:spPr>
            <a:xfrm>
              <a:off x="3603202" y="254825"/>
              <a:ext cx="1127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dirty="0">
                  <a:solidFill>
                    <a:schemeClr val="bg1">
                      <a:lumMod val="65000"/>
                    </a:schemeClr>
                  </a:solidFill>
                </a:rPr>
                <a:t>hr.izzi.digital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CC59D4-8441-466F-B094-07BDBF4A7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842" y="295256"/>
              <a:ext cx="234986" cy="22860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ED16288-CD0B-4E0B-A0D8-D259D5620A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088" y="4342811"/>
            <a:ext cx="473090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03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4000" fill="hold" grpId="1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70000" fill="hold" grpId="1" nodeType="withEffect" p14:presetBounceEnd="7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1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2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9000" fill="hold" grpId="0" nodeType="withEffect" p14:presetBounceEnd="71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9000" fill="hold" grpId="0" nodeType="withEffect" p14:presetBounceEnd="71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9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20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69000" fill="hold" grpId="0" nodeType="withEffect" p14:presetBounceEnd="71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23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24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9000" fill="hold" grpId="0" nodeType="withEffect" p14:presetBounceEnd="71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27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28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9000" fill="hold" grpId="0" nodeType="withEffect" p14:presetBounceEnd="71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31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32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ccel="48000" decel="49000" autoRev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7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ccel="48000" decel="49000" autoRev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72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75000" fill="hold" nodeType="withEffect" p14:presetBounceEnd="75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9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75000" fill="hold" nodeType="withEffect" p14:presetBounceEnd="7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3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4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75000" fill="hold" nodeType="withEffect" p14:presetBounceEnd="75000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7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8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6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0" dur="1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1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2" dur="1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4" dur="18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6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0" dur="11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2" dur="1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8" dur="1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0" dur="1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accel="75000" fill="hold" nodeType="withEffect" p14:presetBounceEnd="7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0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0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accel="75000" fill="hold" nodeType="withEffect" p14:presetBounceEnd="7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07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08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2" grpId="0" animBg="1"/>
          <p:bldP spid="22" grpId="1" animBg="1"/>
          <p:bldP spid="2" grpId="0" animBg="1"/>
          <p:bldP spid="28" grpId="0" animBg="1"/>
          <p:bldP spid="29" grpId="0" animBg="1"/>
          <p:bldP spid="30" grpId="0" animBg="1"/>
          <p:bldP spid="31" grpId="0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7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9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900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6900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9000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900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ccel="48000" decel="49000" autoRev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7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ccel="48000" decel="49000" autoRev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72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75000" fill="hold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75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75000" fill="hold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6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8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0" dur="1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0" dur="1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2" dur="1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4" dur="18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76" dur="2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0" dur="11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2" dur="1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4" dur="12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98" dur="1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0" dur="1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accel="75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accel="7500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3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2" grpId="0" animBg="1"/>
          <p:bldP spid="22" grpId="1" animBg="1"/>
          <p:bldP spid="2" grpId="0" animBg="1"/>
          <p:bldP spid="28" grpId="0" animBg="1"/>
          <p:bldP spid="29" grpId="0" animBg="1"/>
          <p:bldP spid="30" grpId="0" animBg="1"/>
          <p:bldP spid="31" grpId="0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  <p:bldP spid="41" grpId="0" animBg="1"/>
          <p:bldP spid="41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agon 7">
            <a:extLst>
              <a:ext uri="{FF2B5EF4-FFF2-40B4-BE49-F238E27FC236}">
                <a16:creationId xmlns:a16="http://schemas.microsoft.com/office/drawing/2014/main" id="{0F719469-C508-408B-97C9-D8ECF1CDF08A}"/>
              </a:ext>
            </a:extLst>
          </p:cNvPr>
          <p:cNvSpPr/>
          <p:nvPr/>
        </p:nvSpPr>
        <p:spPr>
          <a:xfrm rot="11081206">
            <a:off x="8754047" y="-919627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Pentagon 7">
            <a:extLst>
              <a:ext uri="{FF2B5EF4-FFF2-40B4-BE49-F238E27FC236}">
                <a16:creationId xmlns:a16="http://schemas.microsoft.com/office/drawing/2014/main" id="{0B56FD5E-F6FD-4CF7-B1F5-CB484D54FA27}"/>
              </a:ext>
            </a:extLst>
          </p:cNvPr>
          <p:cNvSpPr/>
          <p:nvPr/>
        </p:nvSpPr>
        <p:spPr>
          <a:xfrm rot="11081206">
            <a:off x="8536956" y="-1095600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3155182" y="764458"/>
            <a:ext cx="7737189" cy="5486400"/>
          </a:xfrm>
          <a:prstGeom prst="roundRect">
            <a:avLst>
              <a:gd name="adj" fmla="val 5494"/>
            </a:avLst>
          </a:prstGeom>
          <a:blipFill>
            <a:blip r:embed="rId4"/>
            <a:stretch>
              <a:fillRect l="-3939" r="-63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098765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5B4A50-9592-4753-8AD6-7C767A6B02E8}"/>
              </a:ext>
            </a:extLst>
          </p:cNvPr>
          <p:cNvSpPr/>
          <p:nvPr/>
        </p:nvSpPr>
        <p:spPr>
          <a:xfrm>
            <a:off x="-15786827" y="764458"/>
            <a:ext cx="7184510" cy="543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dubrovačkoj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okolici, leteći prema jugu, krijesnica dolijeće 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konavle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To je i brdsko i nizinsko područje bogato tisućljetnim spomenicima povijesti i stoljetne tradicije. Ono što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konavljane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čini iznimno ponosnim stanovnicima jesu jedinstvena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konavoska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nošnja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konavoski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vez. 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konavlima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su se smjestili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cavtat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čilipi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Ostala najznačajnija naseljena mjesta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dubrovačke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okolice su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čibača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kupari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donji brgat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gornji brgat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mlini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srebreno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slano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te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visočani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FB561-474D-4AF1-950A-DEF56ADD079C}"/>
              </a:ext>
            </a:extLst>
          </p:cNvPr>
          <p:cNvSpPr/>
          <p:nvPr/>
        </p:nvSpPr>
        <p:spPr>
          <a:xfrm>
            <a:off x="3092401" y="478677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69E5CD-5A12-45C8-B623-D4A8230026D7}"/>
              </a:ext>
            </a:extLst>
          </p:cNvPr>
          <p:cNvSpPr/>
          <p:nvPr/>
        </p:nvSpPr>
        <p:spPr>
          <a:xfrm>
            <a:off x="3196686" y="771541"/>
            <a:ext cx="180867" cy="180867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1F1EE6-C043-47E3-8C19-7C0CBF6F464D}"/>
              </a:ext>
            </a:extLst>
          </p:cNvPr>
          <p:cNvSpPr/>
          <p:nvPr/>
        </p:nvSpPr>
        <p:spPr>
          <a:xfrm>
            <a:off x="3483758" y="528365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1701CB-600C-48D6-8872-9AC004FD56FE}"/>
              </a:ext>
            </a:extLst>
          </p:cNvPr>
          <p:cNvSpPr/>
          <p:nvPr/>
        </p:nvSpPr>
        <p:spPr>
          <a:xfrm>
            <a:off x="2896066" y="842726"/>
            <a:ext cx="69523" cy="69523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AF19F4-3384-4CF4-8865-24D9373B5D3B}"/>
              </a:ext>
            </a:extLst>
          </p:cNvPr>
          <p:cNvSpPr/>
          <p:nvPr/>
        </p:nvSpPr>
        <p:spPr>
          <a:xfrm>
            <a:off x="2898176" y="1163712"/>
            <a:ext cx="266769" cy="266769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AD71FE-7C29-4331-8F11-6E8AD007E50F}"/>
              </a:ext>
            </a:extLst>
          </p:cNvPr>
          <p:cNvSpPr/>
          <p:nvPr/>
        </p:nvSpPr>
        <p:spPr>
          <a:xfrm>
            <a:off x="3474394" y="1217767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DF4FCC-EC15-49B6-904A-2A0E38FCE3EF}"/>
              </a:ext>
            </a:extLst>
          </p:cNvPr>
          <p:cNvSpPr/>
          <p:nvPr/>
        </p:nvSpPr>
        <p:spPr>
          <a:xfrm>
            <a:off x="3312668" y="1544349"/>
            <a:ext cx="69523" cy="69523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FDCFD9-0674-4495-A108-52FC86DF7BA7}"/>
              </a:ext>
            </a:extLst>
          </p:cNvPr>
          <p:cNvSpPr/>
          <p:nvPr/>
        </p:nvSpPr>
        <p:spPr>
          <a:xfrm>
            <a:off x="2448614" y="740433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1ABDED-C005-4F95-A74D-AFC7C40275BC}"/>
              </a:ext>
            </a:extLst>
          </p:cNvPr>
          <p:cNvSpPr/>
          <p:nvPr/>
        </p:nvSpPr>
        <p:spPr>
          <a:xfrm>
            <a:off x="3659934" y="901599"/>
            <a:ext cx="69523" cy="69523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F10C75-7D8D-47BA-8C14-3BACF1E9BA01}"/>
              </a:ext>
            </a:extLst>
          </p:cNvPr>
          <p:cNvSpPr/>
          <p:nvPr/>
        </p:nvSpPr>
        <p:spPr>
          <a:xfrm>
            <a:off x="3896347" y="1221135"/>
            <a:ext cx="46081" cy="46081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208887-9553-4590-9C04-C50784655DEC}"/>
              </a:ext>
            </a:extLst>
          </p:cNvPr>
          <p:cNvSpPr/>
          <p:nvPr/>
        </p:nvSpPr>
        <p:spPr>
          <a:xfrm>
            <a:off x="2735056" y="1560373"/>
            <a:ext cx="46081" cy="46081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C64581-226E-4905-A72D-F3B8AE659DCC}"/>
              </a:ext>
            </a:extLst>
          </p:cNvPr>
          <p:cNvSpPr/>
          <p:nvPr/>
        </p:nvSpPr>
        <p:spPr>
          <a:xfrm>
            <a:off x="3820902" y="1568637"/>
            <a:ext cx="46081" cy="46081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DA7E55-8C8F-4839-8970-9D6E452F95C6}"/>
              </a:ext>
            </a:extLst>
          </p:cNvPr>
          <p:cNvSpPr/>
          <p:nvPr/>
        </p:nvSpPr>
        <p:spPr>
          <a:xfrm>
            <a:off x="2390960" y="1140856"/>
            <a:ext cx="180867" cy="180867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8379EA-FD1A-4806-A872-8B3C3FA7E1BE}"/>
              </a:ext>
            </a:extLst>
          </p:cNvPr>
          <p:cNvSpPr/>
          <p:nvPr/>
        </p:nvSpPr>
        <p:spPr>
          <a:xfrm>
            <a:off x="2881518" y="2071963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FBE78A-F517-4398-94CD-83F2835A40F3}"/>
              </a:ext>
            </a:extLst>
          </p:cNvPr>
          <p:cNvSpPr/>
          <p:nvPr/>
        </p:nvSpPr>
        <p:spPr>
          <a:xfrm>
            <a:off x="2985803" y="2364827"/>
            <a:ext cx="180867" cy="180867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EBFF29-3974-47E3-A818-9918A1DA408F}"/>
              </a:ext>
            </a:extLst>
          </p:cNvPr>
          <p:cNvSpPr/>
          <p:nvPr/>
        </p:nvSpPr>
        <p:spPr>
          <a:xfrm>
            <a:off x="3272875" y="2121651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C64D6A-5F90-4785-B828-1AE978FC9EAB}"/>
              </a:ext>
            </a:extLst>
          </p:cNvPr>
          <p:cNvSpPr/>
          <p:nvPr/>
        </p:nvSpPr>
        <p:spPr>
          <a:xfrm>
            <a:off x="2685183" y="2436012"/>
            <a:ext cx="69523" cy="69523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BF8DC3-84A1-406D-894F-D4D4AF777CDD}"/>
              </a:ext>
            </a:extLst>
          </p:cNvPr>
          <p:cNvSpPr/>
          <p:nvPr/>
        </p:nvSpPr>
        <p:spPr>
          <a:xfrm>
            <a:off x="2687293" y="2756998"/>
            <a:ext cx="266769" cy="266769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DB8302C-2EC2-44CB-8A1D-F77B2B92D36E}"/>
              </a:ext>
            </a:extLst>
          </p:cNvPr>
          <p:cNvSpPr/>
          <p:nvPr/>
        </p:nvSpPr>
        <p:spPr>
          <a:xfrm>
            <a:off x="3263511" y="2811053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D76CEA-7863-4F6B-A106-65F437142582}"/>
              </a:ext>
            </a:extLst>
          </p:cNvPr>
          <p:cNvSpPr/>
          <p:nvPr/>
        </p:nvSpPr>
        <p:spPr>
          <a:xfrm>
            <a:off x="3101785" y="3137635"/>
            <a:ext cx="69523" cy="69523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E5BC88-919B-4E3D-8E2C-3EC9DAE2EE53}"/>
              </a:ext>
            </a:extLst>
          </p:cNvPr>
          <p:cNvSpPr/>
          <p:nvPr/>
        </p:nvSpPr>
        <p:spPr>
          <a:xfrm>
            <a:off x="2237731" y="2333719"/>
            <a:ext cx="128132" cy="128132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44228D-F3F0-461E-A35A-36804D828A17}"/>
              </a:ext>
            </a:extLst>
          </p:cNvPr>
          <p:cNvSpPr/>
          <p:nvPr/>
        </p:nvSpPr>
        <p:spPr>
          <a:xfrm>
            <a:off x="3449051" y="2494885"/>
            <a:ext cx="69523" cy="69523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5830C81-160B-4F18-A6E0-E4EF571C9520}"/>
              </a:ext>
            </a:extLst>
          </p:cNvPr>
          <p:cNvSpPr/>
          <p:nvPr/>
        </p:nvSpPr>
        <p:spPr>
          <a:xfrm>
            <a:off x="3685464" y="2814421"/>
            <a:ext cx="46081" cy="46081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910880-D238-48C2-B3A9-70BAAD2A8409}"/>
              </a:ext>
            </a:extLst>
          </p:cNvPr>
          <p:cNvSpPr/>
          <p:nvPr/>
        </p:nvSpPr>
        <p:spPr>
          <a:xfrm>
            <a:off x="2524173" y="3153659"/>
            <a:ext cx="46081" cy="46081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02B323-C1E9-4185-AAF3-0C3CE611B56B}"/>
              </a:ext>
            </a:extLst>
          </p:cNvPr>
          <p:cNvSpPr/>
          <p:nvPr/>
        </p:nvSpPr>
        <p:spPr>
          <a:xfrm>
            <a:off x="3610019" y="3161923"/>
            <a:ext cx="46081" cy="46081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1213FB-E777-4866-B840-12850732CC85}"/>
              </a:ext>
            </a:extLst>
          </p:cNvPr>
          <p:cNvSpPr/>
          <p:nvPr/>
        </p:nvSpPr>
        <p:spPr>
          <a:xfrm>
            <a:off x="2180077" y="2734142"/>
            <a:ext cx="180867" cy="180867"/>
          </a:xfrm>
          <a:prstGeom prst="ellips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C6AB5-A958-4782-B3E1-850D4BFFD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007" y="920907"/>
            <a:ext cx="7766977" cy="13046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82DA10-34F0-4531-8BB2-B1F831BEA95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853" y="6533868"/>
            <a:ext cx="2012320" cy="3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2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0" dur="72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2" dur="7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EAE652-5944-439B-8092-B5CCA24D9BF3}"/>
              </a:ext>
            </a:extLst>
          </p:cNvPr>
          <p:cNvGrpSpPr/>
          <p:nvPr/>
        </p:nvGrpSpPr>
        <p:grpSpPr>
          <a:xfrm>
            <a:off x="6056122" y="5262338"/>
            <a:ext cx="1011553" cy="519599"/>
            <a:chOff x="7779376" y="116958"/>
            <a:chExt cx="1772900" cy="51959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9BEE660-F6EE-4E42-AD4E-23EE00A50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106597" cy="51820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59D9304-E5C4-475E-960B-0C9203C60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1061A0-74FD-4FD2-9182-7FCFFB4F0C72}"/>
              </a:ext>
            </a:extLst>
          </p:cNvPr>
          <p:cNvGrpSpPr/>
          <p:nvPr/>
        </p:nvGrpSpPr>
        <p:grpSpPr>
          <a:xfrm>
            <a:off x="9334120" y="4806935"/>
            <a:ext cx="1196897" cy="519599"/>
            <a:chOff x="7779376" y="116958"/>
            <a:chExt cx="1408951" cy="51959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00959D5-AE7B-47AF-8877-A97714FA5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742649" cy="51820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C5C4806-89CC-4368-81B9-CE9A3315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C44CBA-A15F-4CFA-9C60-D6F2EC5E9494}"/>
              </a:ext>
            </a:extLst>
          </p:cNvPr>
          <p:cNvGrpSpPr/>
          <p:nvPr/>
        </p:nvGrpSpPr>
        <p:grpSpPr>
          <a:xfrm>
            <a:off x="5909171" y="4784960"/>
            <a:ext cx="1279290" cy="519599"/>
            <a:chOff x="7779376" y="116958"/>
            <a:chExt cx="1505941" cy="51959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6E62155-963A-48D9-A006-A84B617B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839639" cy="5182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D1F6CB-9C93-4077-9FF5-7124259E1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1A0E2A-7827-44FC-AA10-019C47C9E156}"/>
              </a:ext>
            </a:extLst>
          </p:cNvPr>
          <p:cNvGrpSpPr/>
          <p:nvPr/>
        </p:nvGrpSpPr>
        <p:grpSpPr>
          <a:xfrm>
            <a:off x="4725940" y="4794877"/>
            <a:ext cx="1205339" cy="519599"/>
            <a:chOff x="7779376" y="116958"/>
            <a:chExt cx="1418889" cy="51959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EE28029-3C30-4EF5-BD9D-A377451B8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752587" cy="51820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7120E8B-F585-4FC9-A809-0D29A99C8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98B8A0-23E8-4455-8829-C2E2E6D2FBA1}"/>
              </a:ext>
            </a:extLst>
          </p:cNvPr>
          <p:cNvGrpSpPr/>
          <p:nvPr/>
        </p:nvGrpSpPr>
        <p:grpSpPr>
          <a:xfrm>
            <a:off x="4018906" y="4808329"/>
            <a:ext cx="751347" cy="518205"/>
            <a:chOff x="7779376" y="116958"/>
            <a:chExt cx="884463" cy="51820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737A725-3A4F-4811-8800-D491ABDB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149943" y="116958"/>
              <a:ext cx="513896" cy="51820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D15F978-18CD-4486-9D11-3BDD344D9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513895" cy="51820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8C3284-A019-4655-B04F-868E6F7CB5C6}"/>
              </a:ext>
            </a:extLst>
          </p:cNvPr>
          <p:cNvGrpSpPr/>
          <p:nvPr/>
        </p:nvGrpSpPr>
        <p:grpSpPr>
          <a:xfrm>
            <a:off x="5316688" y="4353750"/>
            <a:ext cx="1506070" cy="519599"/>
            <a:chOff x="7779376" y="116958"/>
            <a:chExt cx="1772900" cy="51959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126E86E-41C0-4DD3-BE8A-681A14324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106597" cy="518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2DAE887-AE8B-4C10-86DD-6424ABBC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71198D-4C52-4DA3-B793-A246D3E42D73}"/>
              </a:ext>
            </a:extLst>
          </p:cNvPr>
          <p:cNvGrpSpPr/>
          <p:nvPr/>
        </p:nvGrpSpPr>
        <p:grpSpPr>
          <a:xfrm>
            <a:off x="6602752" y="3905210"/>
            <a:ext cx="1084882" cy="519599"/>
            <a:chOff x="7779376" y="116958"/>
            <a:chExt cx="1772900" cy="51959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3CE2166-FC57-4ACA-901A-B8FC8D00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106597" cy="51820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5E86680-2581-4954-B029-CD6B054A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5E1EFD-3F06-4971-991F-356E231DD478}"/>
              </a:ext>
            </a:extLst>
          </p:cNvPr>
          <p:cNvGrpSpPr/>
          <p:nvPr/>
        </p:nvGrpSpPr>
        <p:grpSpPr>
          <a:xfrm>
            <a:off x="5775013" y="3905467"/>
            <a:ext cx="944105" cy="519599"/>
            <a:chOff x="7779376" y="116958"/>
            <a:chExt cx="1111372" cy="5195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EDBE98D-B0B3-449D-8586-226FB4E0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445070" cy="51820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D33D01E-ED2D-471C-8EB5-CDDC84066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781065" cy="51820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D57B0D-950A-48E3-B8DC-CCFD9B93740F}"/>
              </a:ext>
            </a:extLst>
          </p:cNvPr>
          <p:cNvGrpSpPr/>
          <p:nvPr/>
        </p:nvGrpSpPr>
        <p:grpSpPr>
          <a:xfrm>
            <a:off x="8411891" y="3487326"/>
            <a:ext cx="1218772" cy="519599"/>
            <a:chOff x="7779376" y="116958"/>
            <a:chExt cx="1434701" cy="5195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952B001-5EC0-4CE4-8EC9-C2E3462DA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768399" cy="51820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2CD6E6-6D96-488D-98C3-36025165C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F432E6-1258-4E5C-B320-7D931251CFEA}"/>
              </a:ext>
            </a:extLst>
          </p:cNvPr>
          <p:cNvGrpSpPr/>
          <p:nvPr/>
        </p:nvGrpSpPr>
        <p:grpSpPr>
          <a:xfrm>
            <a:off x="5983534" y="3014095"/>
            <a:ext cx="944107" cy="519599"/>
            <a:chOff x="7779376" y="116958"/>
            <a:chExt cx="1111374" cy="51959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A19DE4-D61F-41D2-90FE-4EF86072F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445071" cy="5182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0D0CB0A-C785-4FA6-8818-965D65D48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91D2F8-A658-4CF3-8B36-32D3581AC6A4}"/>
              </a:ext>
            </a:extLst>
          </p:cNvPr>
          <p:cNvGrpSpPr/>
          <p:nvPr/>
        </p:nvGrpSpPr>
        <p:grpSpPr>
          <a:xfrm>
            <a:off x="6874535" y="3014095"/>
            <a:ext cx="944107" cy="519599"/>
            <a:chOff x="7779376" y="116958"/>
            <a:chExt cx="1111374" cy="51959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5AC22D-A4A9-4F8F-8FD7-95B2892A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445071" cy="51820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CA39F57-DFCF-407F-813B-3ABF684D7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2414ED-4D77-4EC5-8E2E-B6395E69EBD7}"/>
              </a:ext>
            </a:extLst>
          </p:cNvPr>
          <p:cNvGrpSpPr/>
          <p:nvPr/>
        </p:nvGrpSpPr>
        <p:grpSpPr>
          <a:xfrm>
            <a:off x="6302762" y="1696459"/>
            <a:ext cx="1102198" cy="518205"/>
            <a:chOff x="8460444" y="118352"/>
            <a:chExt cx="1297475" cy="5182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81AE90C-C02E-4708-802B-90DFB1383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83568" y="118352"/>
              <a:ext cx="874351" cy="51820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F98D901-B012-4C0A-9601-B881828B2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60444" y="118352"/>
              <a:ext cx="813568" cy="51820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1F0188-2ABB-4C51-8C83-560D65889728}"/>
              </a:ext>
            </a:extLst>
          </p:cNvPr>
          <p:cNvGrpSpPr/>
          <p:nvPr/>
        </p:nvGrpSpPr>
        <p:grpSpPr>
          <a:xfrm>
            <a:off x="9681575" y="1229306"/>
            <a:ext cx="1102198" cy="518205"/>
            <a:chOff x="8460444" y="118352"/>
            <a:chExt cx="1297475" cy="5182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51663B-B0BD-4F83-A7C2-3C4E1AC4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83568" y="118352"/>
              <a:ext cx="874351" cy="5182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4B5EB9-DDE5-4323-BF46-675730A48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60444" y="118352"/>
              <a:ext cx="813568" cy="51820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99BA6A-44E2-4BE2-9B6F-BE37E694EDB7}"/>
              </a:ext>
            </a:extLst>
          </p:cNvPr>
          <p:cNvGrpSpPr/>
          <p:nvPr/>
        </p:nvGrpSpPr>
        <p:grpSpPr>
          <a:xfrm>
            <a:off x="9917959" y="795039"/>
            <a:ext cx="927504" cy="518205"/>
            <a:chOff x="8460444" y="118352"/>
            <a:chExt cx="1091830" cy="51820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44CA20-7890-45F4-8600-D48C3B97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83570" y="118352"/>
              <a:ext cx="668704" cy="5182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13A3DA-60CF-43FE-A531-41ED0FB7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60444" y="118352"/>
              <a:ext cx="813568" cy="518205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098765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0A3628-6299-4A37-BDE0-C482F40768F1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9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4A3FE-EE12-4108-8CCB-43C0DE1A27FF}"/>
              </a:ext>
            </a:extLst>
          </p:cNvPr>
          <p:cNvSpPr/>
          <p:nvPr/>
        </p:nvSpPr>
        <p:spPr>
          <a:xfrm>
            <a:off x="-14529602" y="764458"/>
            <a:ext cx="6990687" cy="498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Krijesnica nastavlja svoj let i doletjela je do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stona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naselja na samome ulazu na poluotok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pelješac                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Ovo malo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pelješko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mjesto čuva stoljetnu baštinu za sve nas – najstariju aktivnu solanu na svijetu i zidine, druge najduže na svijetu.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malom stonu                           </a:t>
            </a:r>
            <a:r>
              <a:rPr lang="hr-HR" sz="2100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najvažniji je uzgoj školjaka. U unutrašnjosti se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pelješca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smjestila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kuna</a:t>
            </a:r>
            <a:r>
              <a:rPr lang="hr-HR" sz="2100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pelješka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rodno mjesto poznatoga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hrvatskog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slikara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mate celestina medovića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Najveće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pelješko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mjesto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orebić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70404-02CF-4B55-9ED9-E9FCF37096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1548" y="826720"/>
            <a:ext cx="1060796" cy="573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DC7B8F-85C4-471E-89D4-0FAF5F0CA4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3777" y="1284771"/>
            <a:ext cx="1353429" cy="5730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3C1D1-8468-4CBA-975D-9F5B00B661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6965" y="1715509"/>
            <a:ext cx="1335140" cy="56697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E568990-39BA-4F86-BC8C-157EF42747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6916" y="3046688"/>
            <a:ext cx="1999661" cy="56697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E7B0DA9-8CCA-43FE-828D-4133579C0E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7908" y="3487326"/>
            <a:ext cx="1353429" cy="57307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4F10800-425E-4306-A2FE-5A64DE81D4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3629" y="3927323"/>
            <a:ext cx="2085013" cy="5730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5EDF0EC-F65E-4D92-82DB-AB0E120928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94577" y="4371651"/>
            <a:ext cx="1554615" cy="57307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C0FB34F-5ECB-4734-ADBA-66F5DDC7EA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1543" y="4815979"/>
            <a:ext cx="3420152" cy="5730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954971C-F6DB-473B-B775-7D66D1F7A0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90399" y="4816532"/>
            <a:ext cx="1335140" cy="5730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9DBB5CD-3685-4E46-B19E-F83A5846356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83180" y="5272501"/>
            <a:ext cx="1133954" cy="5730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86E158-A7F2-4F4D-9D67-5A9743BDB94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23160" y="777806"/>
            <a:ext cx="7608467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entagon 7">
            <a:extLst>
              <a:ext uri="{FF2B5EF4-FFF2-40B4-BE49-F238E27FC236}">
                <a16:creationId xmlns:a16="http://schemas.microsoft.com/office/drawing/2014/main" id="{C0F04F97-5F3E-44B0-90A4-835365548272}"/>
              </a:ext>
            </a:extLst>
          </p:cNvPr>
          <p:cNvSpPr/>
          <p:nvPr/>
        </p:nvSpPr>
        <p:spPr>
          <a:xfrm rot="11081206">
            <a:off x="-957671" y="-597331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098765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0A3628-6299-4A37-BDE0-C482F40768F1}"/>
              </a:ext>
            </a:extLst>
          </p:cNvPr>
          <p:cNvSpPr/>
          <p:nvPr/>
        </p:nvSpPr>
        <p:spPr>
          <a:xfrm>
            <a:off x="3027941" y="764458"/>
            <a:ext cx="7727145" cy="5486400"/>
          </a:xfrm>
          <a:prstGeom prst="roundRect">
            <a:avLst>
              <a:gd name="adj" fmla="val 6085"/>
            </a:avLst>
          </a:prstGeom>
          <a:blipFill>
            <a:blip r:embed="rId7"/>
            <a:stretch>
              <a:fillRect l="-17989" t="-13878" r="-4290" b="-33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4A3FE-EE12-4108-8CCB-43C0DE1A27FF}"/>
              </a:ext>
            </a:extLst>
          </p:cNvPr>
          <p:cNvSpPr/>
          <p:nvPr/>
        </p:nvSpPr>
        <p:spPr>
          <a:xfrm>
            <a:off x="-14529602" y="764458"/>
            <a:ext cx="6990687" cy="498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Krijesnica nastavlja svoj let i doletjela je do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stona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naselja na samome ulazu na poluotok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pelješac                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Ovo malo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pelješko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mjesto čuva stoljetnu baštinu za sve nas – najstariju aktivnu solanu na svijetu i zidine, druge najduže na svijetu.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malom stonu                           </a:t>
            </a:r>
            <a:r>
              <a:rPr lang="hr-HR" sz="2100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najvažniji je uzgoj školjaka. U unutrašnjosti se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pelješca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smjestila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kuna</a:t>
            </a:r>
            <a:r>
              <a:rPr lang="hr-HR" sz="2100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pelješka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rodno mjesto poznatoga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hrvatskog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slikara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mate celestina medovića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Najveće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pelješko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mjesto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orebić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8626BC-A064-4D67-A569-37340E49185D}"/>
              </a:ext>
            </a:extLst>
          </p:cNvPr>
          <p:cNvSpPr/>
          <p:nvPr/>
        </p:nvSpPr>
        <p:spPr>
          <a:xfrm>
            <a:off x="8348274" y="5048628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726F33-7B93-4820-8ED2-88C94F27C545}"/>
              </a:ext>
            </a:extLst>
          </p:cNvPr>
          <p:cNvSpPr/>
          <p:nvPr/>
        </p:nvSpPr>
        <p:spPr>
          <a:xfrm>
            <a:off x="8452559" y="5341492"/>
            <a:ext cx="180867" cy="180867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D2D29E-4DAD-4A1B-8662-42F994DB4A29}"/>
              </a:ext>
            </a:extLst>
          </p:cNvPr>
          <p:cNvSpPr/>
          <p:nvPr/>
        </p:nvSpPr>
        <p:spPr>
          <a:xfrm>
            <a:off x="8739631" y="5098316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39CA6B-6668-4DEC-A0FB-B338609912C8}"/>
              </a:ext>
            </a:extLst>
          </p:cNvPr>
          <p:cNvSpPr/>
          <p:nvPr/>
        </p:nvSpPr>
        <p:spPr>
          <a:xfrm>
            <a:off x="7658204" y="4495932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B0F248-8598-4BFB-8DB0-5AF2A04EF3CA}"/>
              </a:ext>
            </a:extLst>
          </p:cNvPr>
          <p:cNvSpPr/>
          <p:nvPr/>
        </p:nvSpPr>
        <p:spPr>
          <a:xfrm>
            <a:off x="7660314" y="4816918"/>
            <a:ext cx="266769" cy="266769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F701F2-9E75-4F59-924B-05C9B8A09068}"/>
              </a:ext>
            </a:extLst>
          </p:cNvPr>
          <p:cNvSpPr/>
          <p:nvPr/>
        </p:nvSpPr>
        <p:spPr>
          <a:xfrm>
            <a:off x="8730267" y="5787718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2EEE93-D935-4F3C-9E73-70F983660DFF}"/>
              </a:ext>
            </a:extLst>
          </p:cNvPr>
          <p:cNvSpPr/>
          <p:nvPr/>
        </p:nvSpPr>
        <p:spPr>
          <a:xfrm>
            <a:off x="8074806" y="5197555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3E3686-6F81-4DAA-AA07-430854EDC0FF}"/>
              </a:ext>
            </a:extLst>
          </p:cNvPr>
          <p:cNvSpPr/>
          <p:nvPr/>
        </p:nvSpPr>
        <p:spPr>
          <a:xfrm>
            <a:off x="7210752" y="4393639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6063B1-9CAD-4832-8427-0E14D7A9200E}"/>
              </a:ext>
            </a:extLst>
          </p:cNvPr>
          <p:cNvSpPr/>
          <p:nvPr/>
        </p:nvSpPr>
        <p:spPr>
          <a:xfrm>
            <a:off x="8915807" y="5471550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4ED59F-C0CC-4D6C-B54F-D7F55944128F}"/>
              </a:ext>
            </a:extLst>
          </p:cNvPr>
          <p:cNvSpPr/>
          <p:nvPr/>
        </p:nvSpPr>
        <p:spPr>
          <a:xfrm>
            <a:off x="9152220" y="5791086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7FE352-53A6-4085-99FF-440BE7201759}"/>
              </a:ext>
            </a:extLst>
          </p:cNvPr>
          <p:cNvSpPr/>
          <p:nvPr/>
        </p:nvSpPr>
        <p:spPr>
          <a:xfrm>
            <a:off x="7497194" y="5213579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0D3EBD-C0BA-4866-8535-A172286CADDF}"/>
              </a:ext>
            </a:extLst>
          </p:cNvPr>
          <p:cNvSpPr/>
          <p:nvPr/>
        </p:nvSpPr>
        <p:spPr>
          <a:xfrm>
            <a:off x="8583040" y="5221843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7C1B15-EE56-41A2-AFC5-F5B30CC4BAF7}"/>
              </a:ext>
            </a:extLst>
          </p:cNvPr>
          <p:cNvSpPr/>
          <p:nvPr/>
        </p:nvSpPr>
        <p:spPr>
          <a:xfrm>
            <a:off x="7093951" y="4939962"/>
            <a:ext cx="180867" cy="180867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7640B9-F119-4021-95F2-E402B931A06C}"/>
              </a:ext>
            </a:extLst>
          </p:cNvPr>
          <p:cNvSpPr/>
          <p:nvPr/>
        </p:nvSpPr>
        <p:spPr>
          <a:xfrm>
            <a:off x="10165256" y="5865133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A3DC47-410D-4F23-BA92-4605E38518E4}"/>
              </a:ext>
            </a:extLst>
          </p:cNvPr>
          <p:cNvSpPr/>
          <p:nvPr/>
        </p:nvSpPr>
        <p:spPr>
          <a:xfrm>
            <a:off x="9907934" y="5267924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7611BE-E7E5-41B3-A01A-D79E9A4A6AB9}"/>
              </a:ext>
            </a:extLst>
          </p:cNvPr>
          <p:cNvSpPr/>
          <p:nvPr/>
        </p:nvSpPr>
        <p:spPr>
          <a:xfrm>
            <a:off x="9832489" y="5615426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67F0BC-31A8-4E3E-86A1-1E12A59EF601}"/>
              </a:ext>
            </a:extLst>
          </p:cNvPr>
          <p:cNvSpPr/>
          <p:nvPr/>
        </p:nvSpPr>
        <p:spPr>
          <a:xfrm>
            <a:off x="10262088" y="4947715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C4D909-7DBB-46D9-9FF9-3D7B542FDE9C}"/>
              </a:ext>
            </a:extLst>
          </p:cNvPr>
          <p:cNvSpPr/>
          <p:nvPr/>
        </p:nvSpPr>
        <p:spPr>
          <a:xfrm>
            <a:off x="9165587" y="5119904"/>
            <a:ext cx="180867" cy="180867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258C9C-9790-44E6-B839-6E103803C8FE}"/>
              </a:ext>
            </a:extLst>
          </p:cNvPr>
          <p:cNvSpPr/>
          <p:nvPr/>
        </p:nvSpPr>
        <p:spPr>
          <a:xfrm>
            <a:off x="9350844" y="4853774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749186-A74F-4054-91CB-77FAFB78BF40}"/>
              </a:ext>
            </a:extLst>
          </p:cNvPr>
          <p:cNvSpPr/>
          <p:nvPr/>
        </p:nvSpPr>
        <p:spPr>
          <a:xfrm>
            <a:off x="9031672" y="4816918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F18387-581A-457D-837B-77CD303E56E9}"/>
              </a:ext>
            </a:extLst>
          </p:cNvPr>
          <p:cNvSpPr/>
          <p:nvPr/>
        </p:nvSpPr>
        <p:spPr>
          <a:xfrm>
            <a:off x="10234779" y="5341134"/>
            <a:ext cx="266769" cy="266769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5E44B9-FC1B-4C55-81AD-1844EF17519E}"/>
              </a:ext>
            </a:extLst>
          </p:cNvPr>
          <p:cNvSpPr/>
          <p:nvPr/>
        </p:nvSpPr>
        <p:spPr>
          <a:xfrm>
            <a:off x="9583494" y="5396926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A0CF0D-237D-45C6-A65A-0B3A6B4770C4}"/>
              </a:ext>
            </a:extLst>
          </p:cNvPr>
          <p:cNvSpPr/>
          <p:nvPr/>
        </p:nvSpPr>
        <p:spPr>
          <a:xfrm>
            <a:off x="9448274" y="5518541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Pentagon 7">
            <a:extLst>
              <a:ext uri="{FF2B5EF4-FFF2-40B4-BE49-F238E27FC236}">
                <a16:creationId xmlns:a16="http://schemas.microsoft.com/office/drawing/2014/main" id="{F0FF1576-383F-415B-B587-8860726AFF53}"/>
              </a:ext>
            </a:extLst>
          </p:cNvPr>
          <p:cNvSpPr/>
          <p:nvPr/>
        </p:nvSpPr>
        <p:spPr>
          <a:xfrm rot="11081206">
            <a:off x="-1273106" y="-597331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05E0F-66CB-4C99-80DE-60B1A6E98A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988" y="5613704"/>
            <a:ext cx="561490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8" dur="7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0" dur="7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A7E1B91B-33D4-4C54-816F-02B72E90E43B}"/>
              </a:ext>
            </a:extLst>
          </p:cNvPr>
          <p:cNvGrpSpPr/>
          <p:nvPr/>
        </p:nvGrpSpPr>
        <p:grpSpPr>
          <a:xfrm>
            <a:off x="8900617" y="5319727"/>
            <a:ext cx="1001570" cy="519599"/>
            <a:chOff x="7779376" y="116958"/>
            <a:chExt cx="1179018" cy="519599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06712AA-ADCF-40B0-8581-6835B8215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512716" cy="51820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FA0336B-7AE7-44AC-936B-3BB53D6F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9A932FE-E0A3-4EB5-B73F-993C3F6AD7E6}"/>
              </a:ext>
            </a:extLst>
          </p:cNvPr>
          <p:cNvGrpSpPr/>
          <p:nvPr/>
        </p:nvGrpSpPr>
        <p:grpSpPr>
          <a:xfrm>
            <a:off x="7102531" y="5350350"/>
            <a:ext cx="777210" cy="519599"/>
            <a:chOff x="7779376" y="116958"/>
            <a:chExt cx="914909" cy="51959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1BDE91A-6D37-4477-BF6C-0F4D35397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248607" cy="51820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F00DA03-7A71-4B8A-9A83-75C33BD8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710399" cy="51820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1C22D9B-0F60-4ADA-947D-134ACDF01A00}"/>
              </a:ext>
            </a:extLst>
          </p:cNvPr>
          <p:cNvGrpSpPr/>
          <p:nvPr/>
        </p:nvGrpSpPr>
        <p:grpSpPr>
          <a:xfrm>
            <a:off x="5116238" y="5332068"/>
            <a:ext cx="1216843" cy="519599"/>
            <a:chOff x="7779376" y="116958"/>
            <a:chExt cx="1432431" cy="519599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E431660-8D3D-4346-87EE-45F259178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766129" cy="51820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7B99DD8-EE07-4837-83A3-B33695F09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784977-E2B6-4921-8F60-F83B447B9DEF}"/>
              </a:ext>
            </a:extLst>
          </p:cNvPr>
          <p:cNvGrpSpPr/>
          <p:nvPr/>
        </p:nvGrpSpPr>
        <p:grpSpPr>
          <a:xfrm>
            <a:off x="9619360" y="4883507"/>
            <a:ext cx="1216843" cy="519599"/>
            <a:chOff x="7779376" y="116958"/>
            <a:chExt cx="1432431" cy="519599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4577399-0FBB-4F2F-B3CB-122E56E8C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766129" cy="51820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C327CBF-9633-435A-A660-A0DA333B6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24F7B5C-0806-45CF-85CB-F620C9481C5C}"/>
              </a:ext>
            </a:extLst>
          </p:cNvPr>
          <p:cNvGrpSpPr/>
          <p:nvPr/>
        </p:nvGrpSpPr>
        <p:grpSpPr>
          <a:xfrm>
            <a:off x="6775569" y="4887733"/>
            <a:ext cx="1653666" cy="519599"/>
            <a:chOff x="7779376" y="116958"/>
            <a:chExt cx="1946646" cy="519599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99A146B-3FFB-4D90-A0D1-2A8FE9A2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1280344" cy="51820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8FE1125-4903-4E7D-869A-C69C7B50B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3E71F24-5F00-4F26-8E58-F6C1D158D32F}"/>
              </a:ext>
            </a:extLst>
          </p:cNvPr>
          <p:cNvGrpSpPr/>
          <p:nvPr/>
        </p:nvGrpSpPr>
        <p:grpSpPr>
          <a:xfrm>
            <a:off x="8207315" y="3996228"/>
            <a:ext cx="1116463" cy="519599"/>
            <a:chOff x="7779376" y="116958"/>
            <a:chExt cx="1314267" cy="51959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DE8DD6D-DEA6-4DAF-B80A-D3E5270E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647965" cy="51820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551411C-B51F-4222-BD1B-4F8D6AA0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F0DC35A-D7F7-438F-A153-955CCECB8935}"/>
              </a:ext>
            </a:extLst>
          </p:cNvPr>
          <p:cNvGrpSpPr/>
          <p:nvPr/>
        </p:nvGrpSpPr>
        <p:grpSpPr>
          <a:xfrm>
            <a:off x="4016689" y="4001833"/>
            <a:ext cx="891045" cy="519599"/>
            <a:chOff x="7779376" y="116958"/>
            <a:chExt cx="1048911" cy="519599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5E9C720-CBCC-4FD9-B6E8-5757C607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116298" y="118352"/>
              <a:ext cx="711989" cy="51820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94DD6D2-C11A-40B6-96AF-F99D2340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F8C826-EA32-4C57-98D9-7C5ECC6F6888}"/>
              </a:ext>
            </a:extLst>
          </p:cNvPr>
          <p:cNvGrpSpPr/>
          <p:nvPr/>
        </p:nvGrpSpPr>
        <p:grpSpPr>
          <a:xfrm>
            <a:off x="8442824" y="3549635"/>
            <a:ext cx="1129704" cy="519599"/>
            <a:chOff x="7779376" y="116958"/>
            <a:chExt cx="1329853" cy="51959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3115AD3-071B-4765-AB9A-EE10A68E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663551" cy="51820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C0E5AE0-D90A-412A-92FB-74716F129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552DDDB-908D-43B4-856E-66B0A86E067D}"/>
              </a:ext>
            </a:extLst>
          </p:cNvPr>
          <p:cNvGrpSpPr/>
          <p:nvPr/>
        </p:nvGrpSpPr>
        <p:grpSpPr>
          <a:xfrm>
            <a:off x="5423468" y="3102158"/>
            <a:ext cx="1293734" cy="519599"/>
            <a:chOff x="7779376" y="116958"/>
            <a:chExt cx="1522944" cy="51959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F0F0ED5-4699-4634-A399-8BD60A4F8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856642" cy="5182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C6D7930-CDDA-4C90-8345-DA3202A33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4A66698-6569-4C70-868A-E598CCF140C0}"/>
              </a:ext>
            </a:extLst>
          </p:cNvPr>
          <p:cNvGrpSpPr/>
          <p:nvPr/>
        </p:nvGrpSpPr>
        <p:grpSpPr>
          <a:xfrm>
            <a:off x="9518836" y="2654228"/>
            <a:ext cx="1317367" cy="519599"/>
            <a:chOff x="7779376" y="116958"/>
            <a:chExt cx="1550765" cy="51959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1FDAA34-1F69-4272-A256-E141C0FE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884463" cy="51820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1DD2963-4BFB-42A3-BB2E-A8B329B08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FE68C6-E41A-4641-AC25-02F4098F1869}"/>
              </a:ext>
            </a:extLst>
          </p:cNvPr>
          <p:cNvGrpSpPr/>
          <p:nvPr/>
        </p:nvGrpSpPr>
        <p:grpSpPr>
          <a:xfrm>
            <a:off x="7284095" y="2636105"/>
            <a:ext cx="973624" cy="519599"/>
            <a:chOff x="7779376" y="116958"/>
            <a:chExt cx="1146121" cy="51959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754E7D1-420F-48FE-B0C4-0F951A776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198838" y="118352"/>
              <a:ext cx="726659" cy="51820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83FC9DE-DCC9-4A81-8E10-7F7DBA23E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DC49A4-9B9A-4BBA-B5B6-6B5C8743CC0A}"/>
              </a:ext>
            </a:extLst>
          </p:cNvPr>
          <p:cNvGrpSpPr/>
          <p:nvPr/>
        </p:nvGrpSpPr>
        <p:grpSpPr>
          <a:xfrm>
            <a:off x="5512161" y="2657214"/>
            <a:ext cx="801354" cy="519599"/>
            <a:chOff x="7779377" y="116958"/>
            <a:chExt cx="943330" cy="51959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AA5342B-23BC-4287-8D74-42CD7ABDD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184399" y="118352"/>
              <a:ext cx="538308" cy="518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9691EFF-D397-444F-8D9C-BE578FD3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7" y="116958"/>
              <a:ext cx="617023" cy="51820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10E7F2-00FD-46ED-AE51-20D8EDD5547C}"/>
              </a:ext>
            </a:extLst>
          </p:cNvPr>
          <p:cNvGrpSpPr/>
          <p:nvPr/>
        </p:nvGrpSpPr>
        <p:grpSpPr>
          <a:xfrm>
            <a:off x="4008841" y="2634610"/>
            <a:ext cx="692674" cy="519599"/>
            <a:chOff x="7779376" y="116958"/>
            <a:chExt cx="815395" cy="51959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879C841-41BD-4FFD-B6FF-50A941AA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193726" y="118352"/>
              <a:ext cx="401045" cy="51820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5684E91-C7D9-442A-B18E-CD3871966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572952" cy="51820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6F78F5-01E2-4D8B-9544-671A5353862E}"/>
              </a:ext>
            </a:extLst>
          </p:cNvPr>
          <p:cNvGrpSpPr/>
          <p:nvPr/>
        </p:nvGrpSpPr>
        <p:grpSpPr>
          <a:xfrm>
            <a:off x="8960740" y="2188277"/>
            <a:ext cx="1077696" cy="519599"/>
            <a:chOff x="7725502" y="116958"/>
            <a:chExt cx="1268631" cy="5195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75A338C-03E8-4C4A-8B71-DEEAF54D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548455" cy="51820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581027D-415F-4D04-B5D1-0D2DC4CAF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5502" y="116958"/>
              <a:ext cx="1011029" cy="51820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0852BC0-FC73-4566-B20B-A354F2D89328}"/>
              </a:ext>
            </a:extLst>
          </p:cNvPr>
          <p:cNvGrpSpPr/>
          <p:nvPr/>
        </p:nvGrpSpPr>
        <p:grpSpPr>
          <a:xfrm>
            <a:off x="6627099" y="2212269"/>
            <a:ext cx="1317039" cy="519599"/>
            <a:chOff x="7725502" y="116958"/>
            <a:chExt cx="1550379" cy="5195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30BD013-FB0E-49E5-8BAD-DCFE8895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830203" cy="51820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7E1C43D-6D58-47F7-B3B3-161FA2AA4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5502" y="116958"/>
              <a:ext cx="1011029" cy="51820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9E2854-FDCD-4419-8D27-B922F9425652}"/>
              </a:ext>
            </a:extLst>
          </p:cNvPr>
          <p:cNvGrpSpPr/>
          <p:nvPr/>
        </p:nvGrpSpPr>
        <p:grpSpPr>
          <a:xfrm>
            <a:off x="4016688" y="2203858"/>
            <a:ext cx="1317039" cy="519599"/>
            <a:chOff x="7725502" y="116958"/>
            <a:chExt cx="1550379" cy="51959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0DD2B51-8B0A-40FB-8451-612AAAAB7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830203" cy="51820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8289F1C-6976-473D-BB87-AE062B942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5502" y="116958"/>
              <a:ext cx="1011029" cy="51820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08D6F0-1C60-4B44-A9A5-46CB236F7183}"/>
              </a:ext>
            </a:extLst>
          </p:cNvPr>
          <p:cNvGrpSpPr/>
          <p:nvPr/>
        </p:nvGrpSpPr>
        <p:grpSpPr>
          <a:xfrm>
            <a:off x="8876461" y="1320353"/>
            <a:ext cx="1630556" cy="519599"/>
            <a:chOff x="7725502" y="116958"/>
            <a:chExt cx="1919442" cy="51959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BC4BBA-36F4-4552-8A78-0AE8FC0A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1199266" cy="51820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893636-E87D-487E-BC23-E964F4D01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5502" y="116958"/>
              <a:ext cx="1011029" cy="51820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C3278E-C4A9-4F62-9F04-C915671E6418}"/>
              </a:ext>
            </a:extLst>
          </p:cNvPr>
          <p:cNvGrpSpPr/>
          <p:nvPr/>
        </p:nvGrpSpPr>
        <p:grpSpPr>
          <a:xfrm>
            <a:off x="9201865" y="862955"/>
            <a:ext cx="1052218" cy="519599"/>
            <a:chOff x="8063682" y="116958"/>
            <a:chExt cx="1238640" cy="5195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1C49CA5-9F05-4CE0-829B-16B05D0A3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856642" cy="51820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CCFF85-322B-4681-8F59-1DDFB1956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3682" y="116958"/>
              <a:ext cx="672849" cy="518205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098765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0A3628-6299-4A37-BDE0-C482F40768F1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9"/>
            <a:stretch>
              <a:fillRect l="-1306" t="-13878" r="-4290" b="-33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86C0EA-DDB6-442B-9714-BE1DA6555309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E7AAD-C67C-400B-B681-D8B3BD40BAA5}"/>
              </a:ext>
            </a:extLst>
          </p:cNvPr>
          <p:cNvSpPr/>
          <p:nvPr/>
        </p:nvSpPr>
        <p:spPr>
          <a:xfrm>
            <a:off x="-13534066" y="588244"/>
            <a:ext cx="7187452" cy="498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Krijesnica se uputila u posjet gradu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korčuli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na istoimenome otoku. Sva su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korčulanska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mjesta lijepa i zanimljiva, a neka od njih su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lumbarda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smokvica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pupnat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čara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blato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žrnovo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vela luka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veloj luci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čeka vas trajekt kojim se možete otisnuti do udaljenoga otoka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lastova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Na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mljetu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se nalazi najjužniji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hrvatski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nacionalni park. Nakon razgledavanja parka snagu možete vratiti u mjestima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babino polje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goveđari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pomena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sobra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polače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F738A891-79F3-421D-B917-BB2907AF6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5304" y="898283"/>
            <a:ext cx="1176630" cy="57307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70BB991-370F-4232-A72A-F77ECC0D78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9399" y="1352432"/>
            <a:ext cx="1804572" cy="56697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FC42FC9-74A9-4D25-90D2-6EC46E581D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80644" y="2237900"/>
            <a:ext cx="1585097" cy="5730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4EF8E92-A46F-4DD3-852E-8C5C76786D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6872" y="2237900"/>
            <a:ext cx="1524132" cy="57307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7D98049-AE6D-445E-9927-8786B229C4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6461" y="2231904"/>
            <a:ext cx="1231499" cy="5730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EB04F27-ED37-4AAB-BD0B-B2D60C33ED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09368" y="2670029"/>
            <a:ext cx="908383" cy="57307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531B900-1A52-43E4-A4CF-9A8C3237EF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2354" y="2670029"/>
            <a:ext cx="975445" cy="57307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8B15443-4083-4282-B24D-6AC0793924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7927" y="2686688"/>
            <a:ext cx="1207113" cy="57307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F223D8D-8089-4473-8093-2E3A357FB9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35457" y="2679929"/>
            <a:ext cx="1579001" cy="57307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1EB60BB-E5B2-440E-B9C8-0F766CDDCF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28771" y="3134864"/>
            <a:ext cx="1579001" cy="57307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53CB51E-CF21-4FFE-82CB-BBCD5D319E4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4553" y="3565167"/>
            <a:ext cx="1310754" cy="57307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B96A6B6-BBA3-4049-87C7-C32A1F8E2C4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17839" y="4010014"/>
            <a:ext cx="1085182" cy="57307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DBD21AC-EB01-4012-8260-175B71259E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99393" y="4026048"/>
            <a:ext cx="1310754" cy="5730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467864-63BD-446E-9BAB-A42F00F402E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82000" y="4889871"/>
            <a:ext cx="1908213" cy="57307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23AB2A78-DBEA-4CCE-AEDC-8083D754275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66441" y="4893964"/>
            <a:ext cx="1426588" cy="57307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30E3A1F-8680-4D5E-AF3A-0D8C877939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3648" y="5361420"/>
            <a:ext cx="1353429" cy="57307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6A3A2A2-2D27-4DCB-8AEC-6014A882CE1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79422" y="5361420"/>
            <a:ext cx="1060796" cy="57307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AC41ABA-4883-469F-9D23-84757D35F5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84418" y="5342443"/>
            <a:ext cx="1164437" cy="57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10921-A351-45C7-BA29-E9DF6E39FD6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26163" y="861561"/>
            <a:ext cx="7559695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entagon 7">
            <a:extLst>
              <a:ext uri="{FF2B5EF4-FFF2-40B4-BE49-F238E27FC236}">
                <a16:creationId xmlns:a16="http://schemas.microsoft.com/office/drawing/2014/main" id="{23554360-9BE4-449C-A8D9-BE840F4F2D0C}"/>
              </a:ext>
            </a:extLst>
          </p:cNvPr>
          <p:cNvSpPr/>
          <p:nvPr/>
        </p:nvSpPr>
        <p:spPr>
          <a:xfrm rot="11081206">
            <a:off x="649091" y="3486350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Pentagon 7">
            <a:extLst>
              <a:ext uri="{FF2B5EF4-FFF2-40B4-BE49-F238E27FC236}">
                <a16:creationId xmlns:a16="http://schemas.microsoft.com/office/drawing/2014/main" id="{54C16547-B69C-4BF7-9185-BD8FD63878A3}"/>
              </a:ext>
            </a:extLst>
          </p:cNvPr>
          <p:cNvSpPr/>
          <p:nvPr/>
        </p:nvSpPr>
        <p:spPr>
          <a:xfrm rot="11081206">
            <a:off x="392626" y="3609279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4074290" y="764458"/>
            <a:ext cx="7707690" cy="5486400"/>
          </a:xfrm>
          <a:prstGeom prst="roundRect">
            <a:avLst>
              <a:gd name="adj" fmla="val 4641"/>
            </a:avLst>
          </a:prstGeom>
          <a:blipFill>
            <a:blip r:embed="rId4"/>
            <a:stretch>
              <a:fillRect l="-17906" r="-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0A3628-6299-4A37-BDE0-C482F40768F1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1306" t="-13878" r="-4290" b="-33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86C0EA-DDB6-442B-9714-BE1DA6555309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14B79B-8F26-47C4-83E0-26F6B9B04A35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664927-B0B8-4803-B572-C2ACBA8A1EEC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9DE54E-79C9-4636-A5B1-FEAB0F951465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D1B8C0-976B-4A1C-A99F-E3233D5A789B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D16E19-E682-40CD-829E-C6E9DD0BB721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44CAAF-4FEB-4200-B460-6BFCE9EEE1F3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C3A6D4-A2D3-4D02-A96E-29FA08E5803B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228C92-4BCE-4FCC-99B9-22AB4FEE8B33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B5FDF3-9E4A-44CE-BFD1-8CC5D9CCEF59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BA379C-0E0D-4687-864F-FC701D0A7C89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1743B4-4F88-4CB6-9661-FC36C454DF51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806661-58B2-456F-99F0-DA4695128BA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CA44D6-7195-4414-8145-BC1D1933CDAF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1BEEAB-94C3-404E-AB04-41777E8FA01A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C3028D-716B-4B96-8BE2-372F6DF3A506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39A513-7267-43E2-A306-262126597F2F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C9ABF8-F2AE-4B3C-B09D-F9CAED8A54D6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70AD23-FFF4-48E3-8172-78E5E60B1003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789C9D-B075-4036-A2CB-D466DB131EE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6DA2C3-91AD-4AB5-8BA4-8B88F06CC644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12B6AAE-EDAB-4E12-8DA0-D1976ED7CCA5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86DE7A4-4B0F-4078-8399-E3C8AABCBE59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DD1680-5DEE-4390-81A7-B534A5DB66D6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798AC2-4B03-4FDA-8D4D-2B3566310FAF}"/>
              </a:ext>
            </a:extLst>
          </p:cNvPr>
          <p:cNvSpPr/>
          <p:nvPr/>
        </p:nvSpPr>
        <p:spPr>
          <a:xfrm>
            <a:off x="10180968" y="5871965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EEC393-A6B2-4EEB-966B-77F66F86A3C9}"/>
              </a:ext>
            </a:extLst>
          </p:cNvPr>
          <p:cNvSpPr/>
          <p:nvPr/>
        </p:nvSpPr>
        <p:spPr>
          <a:xfrm>
            <a:off x="10285253" y="6164829"/>
            <a:ext cx="180867" cy="180867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A767F8A-B350-47A9-BE47-E44E547C0A10}"/>
              </a:ext>
            </a:extLst>
          </p:cNvPr>
          <p:cNvSpPr/>
          <p:nvPr/>
        </p:nvSpPr>
        <p:spPr>
          <a:xfrm>
            <a:off x="10572325" y="5921653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3BEE623-31B2-422B-90D4-CD47ADC695C5}"/>
              </a:ext>
            </a:extLst>
          </p:cNvPr>
          <p:cNvSpPr/>
          <p:nvPr/>
        </p:nvSpPr>
        <p:spPr>
          <a:xfrm>
            <a:off x="9490898" y="5319269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9B7CA64-C5CF-44F7-8C8E-94178BBE02BC}"/>
              </a:ext>
            </a:extLst>
          </p:cNvPr>
          <p:cNvSpPr/>
          <p:nvPr/>
        </p:nvSpPr>
        <p:spPr>
          <a:xfrm>
            <a:off x="9493008" y="5640255"/>
            <a:ext cx="266769" cy="266769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D441E1-B453-434B-BD84-AD2306084821}"/>
              </a:ext>
            </a:extLst>
          </p:cNvPr>
          <p:cNvSpPr/>
          <p:nvPr/>
        </p:nvSpPr>
        <p:spPr>
          <a:xfrm>
            <a:off x="10562961" y="6611055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D8330B-B7F4-41A4-81E9-EE7C76EC938F}"/>
              </a:ext>
            </a:extLst>
          </p:cNvPr>
          <p:cNvSpPr/>
          <p:nvPr/>
        </p:nvSpPr>
        <p:spPr>
          <a:xfrm>
            <a:off x="9907500" y="6020892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520B8F-2943-4EB3-A884-D4AA5691E643}"/>
              </a:ext>
            </a:extLst>
          </p:cNvPr>
          <p:cNvSpPr/>
          <p:nvPr/>
        </p:nvSpPr>
        <p:spPr>
          <a:xfrm>
            <a:off x="9043446" y="5216976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DED5834-4E1F-44F5-9908-21054E46F061}"/>
              </a:ext>
            </a:extLst>
          </p:cNvPr>
          <p:cNvSpPr/>
          <p:nvPr/>
        </p:nvSpPr>
        <p:spPr>
          <a:xfrm>
            <a:off x="10748501" y="6294887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DC9A6DB-F4ED-4EDA-BF9D-72EAC997107D}"/>
              </a:ext>
            </a:extLst>
          </p:cNvPr>
          <p:cNvSpPr/>
          <p:nvPr/>
        </p:nvSpPr>
        <p:spPr>
          <a:xfrm>
            <a:off x="10984914" y="6614423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510E064-F848-48BB-8315-31AEF7DAB376}"/>
              </a:ext>
            </a:extLst>
          </p:cNvPr>
          <p:cNvSpPr/>
          <p:nvPr/>
        </p:nvSpPr>
        <p:spPr>
          <a:xfrm>
            <a:off x="9329888" y="6036916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3B607D-31B8-4ACE-9F9B-6DF04FA2E7A0}"/>
              </a:ext>
            </a:extLst>
          </p:cNvPr>
          <p:cNvSpPr/>
          <p:nvPr/>
        </p:nvSpPr>
        <p:spPr>
          <a:xfrm>
            <a:off x="10415734" y="6045180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BBDE601-578F-48F5-8D45-CBEB83DDE6CF}"/>
              </a:ext>
            </a:extLst>
          </p:cNvPr>
          <p:cNvSpPr/>
          <p:nvPr/>
        </p:nvSpPr>
        <p:spPr>
          <a:xfrm>
            <a:off x="8926645" y="5763299"/>
            <a:ext cx="180867" cy="180867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2ACE379-6949-4EF1-8461-442F177E5C55}"/>
              </a:ext>
            </a:extLst>
          </p:cNvPr>
          <p:cNvSpPr/>
          <p:nvPr/>
        </p:nvSpPr>
        <p:spPr>
          <a:xfrm>
            <a:off x="11997950" y="6688470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8D4AD10-FB29-403E-B76E-55CFCEAB75A7}"/>
              </a:ext>
            </a:extLst>
          </p:cNvPr>
          <p:cNvSpPr/>
          <p:nvPr/>
        </p:nvSpPr>
        <p:spPr>
          <a:xfrm>
            <a:off x="11740628" y="6091261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3479A0-F9A9-4CE7-9144-6B7E6FE1D15B}"/>
              </a:ext>
            </a:extLst>
          </p:cNvPr>
          <p:cNvSpPr/>
          <p:nvPr/>
        </p:nvSpPr>
        <p:spPr>
          <a:xfrm>
            <a:off x="11665183" y="6438763"/>
            <a:ext cx="46081" cy="4608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143414-53FA-495C-BE8C-96FB44FACB18}"/>
              </a:ext>
            </a:extLst>
          </p:cNvPr>
          <p:cNvSpPr/>
          <p:nvPr/>
        </p:nvSpPr>
        <p:spPr>
          <a:xfrm>
            <a:off x="12094782" y="5771052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542D51-F784-47BC-8AEA-5BD2B339F543}"/>
              </a:ext>
            </a:extLst>
          </p:cNvPr>
          <p:cNvSpPr/>
          <p:nvPr/>
        </p:nvSpPr>
        <p:spPr>
          <a:xfrm>
            <a:off x="10998281" y="5943241"/>
            <a:ext cx="180867" cy="180867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D0D2529-D6F9-4A61-A30F-4204EB79EE76}"/>
              </a:ext>
            </a:extLst>
          </p:cNvPr>
          <p:cNvSpPr/>
          <p:nvPr/>
        </p:nvSpPr>
        <p:spPr>
          <a:xfrm>
            <a:off x="11183538" y="5677111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2CBE26-E57C-4F31-B425-D8C7B7AAF200}"/>
              </a:ext>
            </a:extLst>
          </p:cNvPr>
          <p:cNvSpPr/>
          <p:nvPr/>
        </p:nvSpPr>
        <p:spPr>
          <a:xfrm>
            <a:off x="10864366" y="5640255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42296B-B234-4826-B815-1BBE2E70A7F1}"/>
              </a:ext>
            </a:extLst>
          </p:cNvPr>
          <p:cNvSpPr/>
          <p:nvPr/>
        </p:nvSpPr>
        <p:spPr>
          <a:xfrm>
            <a:off x="12067473" y="6164471"/>
            <a:ext cx="266769" cy="266769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07E6F90-AF45-423F-A8C1-F1A608EF559B}"/>
              </a:ext>
            </a:extLst>
          </p:cNvPr>
          <p:cNvSpPr/>
          <p:nvPr/>
        </p:nvSpPr>
        <p:spPr>
          <a:xfrm>
            <a:off x="11416188" y="6220263"/>
            <a:ext cx="128132" cy="128132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9F4EC3-B4C3-4300-9F5A-B5556F7AFECB}"/>
              </a:ext>
            </a:extLst>
          </p:cNvPr>
          <p:cNvSpPr/>
          <p:nvPr/>
        </p:nvSpPr>
        <p:spPr>
          <a:xfrm>
            <a:off x="11280968" y="6341878"/>
            <a:ext cx="69523" cy="69523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A67C0-C075-4E5A-8D39-8C3445AE6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87" y="4669142"/>
            <a:ext cx="701710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2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0" dur="7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2" dur="72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399506C-E95F-49B1-9A2B-BBBE292FA1A8}"/>
              </a:ext>
            </a:extLst>
          </p:cNvPr>
          <p:cNvGrpSpPr/>
          <p:nvPr/>
        </p:nvGrpSpPr>
        <p:grpSpPr>
          <a:xfrm>
            <a:off x="8585160" y="5593428"/>
            <a:ext cx="1506070" cy="519599"/>
            <a:chOff x="7779376" y="116958"/>
            <a:chExt cx="1772900" cy="51959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72D0B98-084F-4C0C-BBB5-9492B7285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106597" cy="51820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F4D98CB-07FC-47D2-93F3-2AF8CE828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211E05-0EBC-41FE-A96F-730129898AFC}"/>
              </a:ext>
            </a:extLst>
          </p:cNvPr>
          <p:cNvGrpSpPr/>
          <p:nvPr/>
        </p:nvGrpSpPr>
        <p:grpSpPr>
          <a:xfrm>
            <a:off x="6824545" y="5145200"/>
            <a:ext cx="1049437" cy="519599"/>
            <a:chOff x="7779376" y="116958"/>
            <a:chExt cx="964647" cy="5195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1FBF730-9359-473A-ABA8-1CB6D88E2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221352" y="118352"/>
              <a:ext cx="522671" cy="51820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B61D591-8F96-4744-A36C-95C294F9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579515" cy="51820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A2D438-DB93-4448-847B-F8E491E26107}"/>
              </a:ext>
            </a:extLst>
          </p:cNvPr>
          <p:cNvGrpSpPr/>
          <p:nvPr/>
        </p:nvGrpSpPr>
        <p:grpSpPr>
          <a:xfrm>
            <a:off x="6881165" y="4687310"/>
            <a:ext cx="1928733" cy="519599"/>
            <a:chOff x="7779376" y="116958"/>
            <a:chExt cx="1772900" cy="5195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115C212-F288-4743-9E00-DF01572AF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106597" cy="51820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5008CCA-EDC9-47C1-88C3-D35D716C7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666487-BFBC-4BF5-8677-991902CA7920}"/>
              </a:ext>
            </a:extLst>
          </p:cNvPr>
          <p:cNvGrpSpPr/>
          <p:nvPr/>
        </p:nvGrpSpPr>
        <p:grpSpPr>
          <a:xfrm>
            <a:off x="9684681" y="3344800"/>
            <a:ext cx="1225805" cy="519599"/>
            <a:chOff x="7779376" y="116958"/>
            <a:chExt cx="1442981" cy="51959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9530AD6-F776-4239-ABA9-9A5EB9258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776679" cy="51820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824D7B5-18C5-4557-BB8F-917353F4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1B1DD9-C52F-4C51-B992-BD166BCABBC5}"/>
              </a:ext>
            </a:extLst>
          </p:cNvPr>
          <p:cNvGrpSpPr/>
          <p:nvPr/>
        </p:nvGrpSpPr>
        <p:grpSpPr>
          <a:xfrm>
            <a:off x="6020756" y="3373734"/>
            <a:ext cx="1154801" cy="519599"/>
            <a:chOff x="7779376" y="116958"/>
            <a:chExt cx="1359397" cy="51959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F3C414-EB5D-4048-8591-3E7AA5C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693095" cy="51820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E88CCEE-154B-4DA4-9BD4-D9E97B45F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79DA3D-A956-4427-9EB2-26BE7992C117}"/>
              </a:ext>
            </a:extLst>
          </p:cNvPr>
          <p:cNvGrpSpPr/>
          <p:nvPr/>
        </p:nvGrpSpPr>
        <p:grpSpPr>
          <a:xfrm>
            <a:off x="8341301" y="2924673"/>
            <a:ext cx="930675" cy="519599"/>
            <a:chOff x="7779376" y="116958"/>
            <a:chExt cx="1095563" cy="5195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A722453-0AE1-4C70-ACA7-40A81519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429261" cy="51820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0A8F85-723A-4D38-A4E0-9FF39243F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7D5CE9-5A97-4CFA-A563-0841F7F25CD2}"/>
              </a:ext>
            </a:extLst>
          </p:cNvPr>
          <p:cNvGrpSpPr/>
          <p:nvPr/>
        </p:nvGrpSpPr>
        <p:grpSpPr>
          <a:xfrm>
            <a:off x="7934755" y="2472122"/>
            <a:ext cx="1337225" cy="519599"/>
            <a:chOff x="7779376" y="116958"/>
            <a:chExt cx="1574141" cy="5195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D20E77-D87D-49C5-854E-A713C41B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907839" cy="51820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EF7744-3FAB-4265-949C-271845C9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F64DD3-A9DC-4437-9198-FF261B2E2037}"/>
              </a:ext>
            </a:extLst>
          </p:cNvPr>
          <p:cNvGrpSpPr/>
          <p:nvPr/>
        </p:nvGrpSpPr>
        <p:grpSpPr>
          <a:xfrm>
            <a:off x="5000847" y="1593668"/>
            <a:ext cx="1221795" cy="519599"/>
            <a:chOff x="7779376" y="116958"/>
            <a:chExt cx="1319395" cy="5195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1CF700-2CA0-40F4-8972-B833C1E0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653093" cy="5182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E3D41D-A116-42E7-A231-0F06FCC5F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88BB43-C9F6-4839-AD52-4AA4CC9F061B}"/>
              </a:ext>
            </a:extLst>
          </p:cNvPr>
          <p:cNvGrpSpPr/>
          <p:nvPr/>
        </p:nvGrpSpPr>
        <p:grpSpPr>
          <a:xfrm>
            <a:off x="5000848" y="1133219"/>
            <a:ext cx="1120820" cy="519599"/>
            <a:chOff x="7779376" y="116958"/>
            <a:chExt cx="1319395" cy="5195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D5F13C9-656C-48DD-B9E0-354CCE2C1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653093" cy="51820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C97E843-0CA6-4622-ADB5-70DF34AE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0A3628-6299-4A37-BDE0-C482F40768F1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1306" t="-13878" r="-4290" b="-33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86C0EA-DDB6-442B-9714-BE1DA6555309}"/>
              </a:ext>
            </a:extLst>
          </p:cNvPr>
          <p:cNvSpPr/>
          <p:nvPr/>
        </p:nvSpPr>
        <p:spPr>
          <a:xfrm>
            <a:off x="302794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9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7393F-CA91-4242-B334-60276F9F7956}"/>
              </a:ext>
            </a:extLst>
          </p:cNvPr>
          <p:cNvSpPr/>
          <p:nvPr/>
        </p:nvSpPr>
        <p:spPr>
          <a:xfrm>
            <a:off x="3941403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0EB24E-8C5F-477A-B14D-105FA68A3D76}"/>
              </a:ext>
            </a:extLst>
          </p:cNvPr>
          <p:cNvSpPr/>
          <p:nvPr/>
        </p:nvSpPr>
        <p:spPr>
          <a:xfrm>
            <a:off x="-14080164" y="0"/>
            <a:ext cx="7072185" cy="633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Krijesnica je posjetila i plodnu dolinu rijeke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neretve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u kojoj rastu vjerojatno najslađe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hrvatske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naranče, mandarine, smokve, lubenice, dinje, limuni, kiviji i razno povrće. Svoju ljubav prema uzgoju voća i povrća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neretvani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nasljeđuju naraštajima. Obišla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ploče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lučki gradić, zatim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opuzen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posjetila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metković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grad bogate povijesti, kulture, sporta i očuvane prirode.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 napuštajte ovo područje a da se ne provozate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neretvanskom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lađom po jezerima u mjestu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baćina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Pozdrav s vrućega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hrvatskog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juga!</a:t>
            </a:r>
          </a:p>
          <a:p>
            <a:pPr>
              <a:lnSpc>
                <a:spcPts val="3500"/>
              </a:lnSpc>
            </a:pPr>
            <a:endParaRPr lang="hr-HR" sz="2100" dirty="0">
              <a:latin typeface="Rubik Light" pitchFamily="2" charset="-79"/>
              <a:ea typeface="Times New Roman" panose="02020603050405020304" pitchFamily="18" charset="0"/>
              <a:cs typeface="Rubik Light" pitchFamily="2" charset="-79"/>
            </a:endParaRPr>
          </a:p>
          <a:p>
            <a:pPr>
              <a:lnSpc>
                <a:spcPts val="3500"/>
              </a:lnSpc>
            </a:pP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254046-D2B7-4328-AFC6-1F70B1CE0D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7985" y="1164734"/>
            <a:ext cx="1304657" cy="5669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544980-947B-42CD-9618-F600883DF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7397" y="1606632"/>
            <a:ext cx="1396105" cy="573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66A95DE-1530-49F7-8A2D-55A0D6FAE1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3982" y="2485120"/>
            <a:ext cx="1518036" cy="573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AB09441-2AC4-4559-A8D5-6DA8461CA7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8137" y="2936861"/>
            <a:ext cx="1024217" cy="5730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96B176B-B4B6-4221-8241-E30C5955D5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1741" y="3373734"/>
            <a:ext cx="1280271" cy="5730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C0EC947-80C9-4797-B176-4BC56ED3B7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1205" y="3373734"/>
            <a:ext cx="1432684" cy="5730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05678B5-89C3-49E8-847C-81F7CF6487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99700" y="4703963"/>
            <a:ext cx="2085013" cy="5669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C803-3781-4D71-A7C7-7B185F6D53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69085" y="5141076"/>
            <a:ext cx="1176630" cy="5730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25A8632-C730-4249-B874-CB6FE3816B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5160" y="5592034"/>
            <a:ext cx="1554615" cy="573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FEDE30-88C4-4B35-ABAA-2DC4C770BAB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97397" y="677101"/>
            <a:ext cx="7145131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3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entagon 7">
            <a:extLst>
              <a:ext uri="{FF2B5EF4-FFF2-40B4-BE49-F238E27FC236}">
                <a16:creationId xmlns:a16="http://schemas.microsoft.com/office/drawing/2014/main" id="{781B504D-55EE-4BB3-9150-228FEDE0FF03}"/>
              </a:ext>
            </a:extLst>
          </p:cNvPr>
          <p:cNvSpPr/>
          <p:nvPr/>
        </p:nvSpPr>
        <p:spPr>
          <a:xfrm rot="11746836">
            <a:off x="337862" y="2193330"/>
            <a:ext cx="5895472" cy="6570502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78000"/>
                </a:srgbClr>
              </a:gs>
              <a:gs pos="89000">
                <a:srgbClr val="011185">
                  <a:alpha val="86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 rot="2003350">
            <a:off x="2365623" y="2727073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 rot="2003350">
            <a:off x="409599" y="244271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 rot="2003350">
            <a:off x="1554394" y="2281025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0A3628-6299-4A37-BDE0-C482F40768F1}"/>
              </a:ext>
            </a:extLst>
          </p:cNvPr>
          <p:cNvSpPr/>
          <p:nvPr/>
        </p:nvSpPr>
        <p:spPr>
          <a:xfrm rot="2003350">
            <a:off x="3632950" y="240368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1306" t="-13878" r="-4290" b="-33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86C0EA-DDB6-442B-9714-BE1DA6555309}"/>
              </a:ext>
            </a:extLst>
          </p:cNvPr>
          <p:cNvSpPr/>
          <p:nvPr/>
        </p:nvSpPr>
        <p:spPr>
          <a:xfrm rot="2003350">
            <a:off x="3628294" y="2403689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7393F-CA91-4242-B334-60276F9F7956}"/>
              </a:ext>
            </a:extLst>
          </p:cNvPr>
          <p:cNvSpPr/>
          <p:nvPr/>
        </p:nvSpPr>
        <p:spPr>
          <a:xfrm rot="2003350">
            <a:off x="4777746" y="2281023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0EB24E-8C5F-477A-B14D-105FA68A3D76}"/>
              </a:ext>
            </a:extLst>
          </p:cNvPr>
          <p:cNvSpPr/>
          <p:nvPr/>
        </p:nvSpPr>
        <p:spPr>
          <a:xfrm>
            <a:off x="-14080164" y="0"/>
            <a:ext cx="7072185" cy="633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Krijesnica je posjetila i plodnu dolinu rijeke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neretve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u kojoj rastu vjerojatno najslađe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hrvatske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naranče, mandarine, smokve, lubenice, dinje, limuni, kiviji i razno povrće. Svoju ljubav prema uzgoju voća i povrća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neretvani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nasljeđuju naraštajima. Obišla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ploče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lučki gradić, zatim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opuzen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posjetila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metković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grad bogate povijesti, kulture, sporta i očuvane prirode.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 napuštajte ovo područje a da se ne provozate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neretvanskom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lađom po jezerima u mjestu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baćina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Pozdrav s vrućega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hrvatskog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juga!</a:t>
            </a:r>
          </a:p>
          <a:p>
            <a:pPr>
              <a:lnSpc>
                <a:spcPts val="3500"/>
              </a:lnSpc>
            </a:pPr>
            <a:endParaRPr lang="hr-HR" sz="2100" dirty="0">
              <a:latin typeface="Rubik Light" pitchFamily="2" charset="-79"/>
              <a:ea typeface="Times New Roman" panose="02020603050405020304" pitchFamily="18" charset="0"/>
              <a:cs typeface="Rubik Light" pitchFamily="2" charset="-79"/>
            </a:endParaRPr>
          </a:p>
          <a:p>
            <a:pPr>
              <a:lnSpc>
                <a:spcPts val="3500"/>
              </a:lnSpc>
            </a:pP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682ADDE-5C8E-4464-99F5-3CCC8E7CE4B4}"/>
              </a:ext>
            </a:extLst>
          </p:cNvPr>
          <p:cNvSpPr/>
          <p:nvPr/>
        </p:nvSpPr>
        <p:spPr>
          <a:xfrm rot="18900000">
            <a:off x="7200443" y="1085463"/>
            <a:ext cx="4687073" cy="4687073"/>
          </a:xfrm>
          <a:prstGeom prst="roundRect">
            <a:avLst>
              <a:gd name="adj" fmla="val 20828"/>
            </a:avLst>
          </a:prstGeom>
          <a:noFill/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4CA18E2-0426-4108-92E5-A4A651C9D0DE}"/>
              </a:ext>
            </a:extLst>
          </p:cNvPr>
          <p:cNvSpPr/>
          <p:nvPr/>
        </p:nvSpPr>
        <p:spPr>
          <a:xfrm rot="18900000">
            <a:off x="7556863" y="1441883"/>
            <a:ext cx="3974233" cy="3974233"/>
          </a:xfrm>
          <a:prstGeom prst="roundRect">
            <a:avLst>
              <a:gd name="adj" fmla="val 20828"/>
            </a:avLst>
          </a:prstGeom>
          <a:noFill/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17E0C-6D2E-4D21-86D5-1CB7A055ED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7140" y="2262991"/>
            <a:ext cx="3054361" cy="2517866"/>
          </a:xfrm>
          <a:prstGeom prst="rect">
            <a:avLst/>
          </a:prstGeom>
        </p:spPr>
      </p:pic>
      <p:sp>
        <p:nvSpPr>
          <p:cNvPr id="60" name="Pentagon 7">
            <a:extLst>
              <a:ext uri="{FF2B5EF4-FFF2-40B4-BE49-F238E27FC236}">
                <a16:creationId xmlns:a16="http://schemas.microsoft.com/office/drawing/2014/main" id="{8401855C-E43A-44A3-9FB1-EE3D0E6AEAFE}"/>
              </a:ext>
            </a:extLst>
          </p:cNvPr>
          <p:cNvSpPr/>
          <p:nvPr/>
        </p:nvSpPr>
        <p:spPr>
          <a:xfrm rot="11081206">
            <a:off x="-305314" y="1675252"/>
            <a:ext cx="7540003" cy="7302499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6295B4-7682-4793-A873-3FC6CE0BFA98}"/>
              </a:ext>
            </a:extLst>
          </p:cNvPr>
          <p:cNvSpPr/>
          <p:nvPr/>
        </p:nvSpPr>
        <p:spPr>
          <a:xfrm>
            <a:off x="10538772" y="14495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4C31E8-2B08-40FA-A0EB-5E443D1FC7A6}"/>
              </a:ext>
            </a:extLst>
          </p:cNvPr>
          <p:cNvSpPr/>
          <p:nvPr/>
        </p:nvSpPr>
        <p:spPr>
          <a:xfrm>
            <a:off x="10643057" y="17424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BA6CA3-EEF4-4DE8-B46E-C1552A495945}"/>
              </a:ext>
            </a:extLst>
          </p:cNvPr>
          <p:cNvSpPr/>
          <p:nvPr/>
        </p:nvSpPr>
        <p:spPr>
          <a:xfrm>
            <a:off x="10930129" y="14992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7201DF-7E17-4E79-B525-953B8742EE8B}"/>
              </a:ext>
            </a:extLst>
          </p:cNvPr>
          <p:cNvSpPr/>
          <p:nvPr/>
        </p:nvSpPr>
        <p:spPr>
          <a:xfrm>
            <a:off x="10342437" y="18135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9A70EB-6CE8-49D6-AF64-0E19F10EDD05}"/>
              </a:ext>
            </a:extLst>
          </p:cNvPr>
          <p:cNvSpPr/>
          <p:nvPr/>
        </p:nvSpPr>
        <p:spPr>
          <a:xfrm>
            <a:off x="10344547" y="21345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B44095-43B9-4DEB-B84D-A40D0A7BCCD2}"/>
              </a:ext>
            </a:extLst>
          </p:cNvPr>
          <p:cNvSpPr/>
          <p:nvPr/>
        </p:nvSpPr>
        <p:spPr>
          <a:xfrm>
            <a:off x="10920765" y="21886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B0E322-6D22-4E46-B271-EE5BC8D02365}"/>
              </a:ext>
            </a:extLst>
          </p:cNvPr>
          <p:cNvSpPr/>
          <p:nvPr/>
        </p:nvSpPr>
        <p:spPr>
          <a:xfrm>
            <a:off x="10759039" y="25152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59129A-8174-47B4-98BF-30C86BC85DEF}"/>
              </a:ext>
            </a:extLst>
          </p:cNvPr>
          <p:cNvSpPr/>
          <p:nvPr/>
        </p:nvSpPr>
        <p:spPr>
          <a:xfrm>
            <a:off x="9894985" y="17112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EF61FB-B3B7-499C-9948-7252D78DF36C}"/>
              </a:ext>
            </a:extLst>
          </p:cNvPr>
          <p:cNvSpPr/>
          <p:nvPr/>
        </p:nvSpPr>
        <p:spPr>
          <a:xfrm>
            <a:off x="11106305" y="18724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94AA67-A3B8-4AFC-B629-734E53F17F4E}"/>
              </a:ext>
            </a:extLst>
          </p:cNvPr>
          <p:cNvSpPr/>
          <p:nvPr/>
        </p:nvSpPr>
        <p:spPr>
          <a:xfrm>
            <a:off x="11342718" y="21920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6C59F9-BA84-4295-9CCB-1DC4698C8019}"/>
              </a:ext>
            </a:extLst>
          </p:cNvPr>
          <p:cNvSpPr/>
          <p:nvPr/>
        </p:nvSpPr>
        <p:spPr>
          <a:xfrm>
            <a:off x="10181427" y="25312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3A49C7-156C-45CC-8F24-CF2B81BB6668}"/>
              </a:ext>
            </a:extLst>
          </p:cNvPr>
          <p:cNvSpPr/>
          <p:nvPr/>
        </p:nvSpPr>
        <p:spPr>
          <a:xfrm>
            <a:off x="11267273" y="25395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226288-A18E-4116-9A7B-60C58BEFE963}"/>
              </a:ext>
            </a:extLst>
          </p:cNvPr>
          <p:cNvSpPr/>
          <p:nvPr/>
        </p:nvSpPr>
        <p:spPr>
          <a:xfrm>
            <a:off x="9837331" y="21117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95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7000" decel="4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47000" decel="4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7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48000" decel="49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8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59" grpId="0" animBg="1"/>
      <p:bldP spid="60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entagon 7">
            <a:extLst>
              <a:ext uri="{FF2B5EF4-FFF2-40B4-BE49-F238E27FC236}">
                <a16:creationId xmlns:a16="http://schemas.microsoft.com/office/drawing/2014/main" id="{A23292E5-E66C-4CC5-B2AA-3F1516BE0281}"/>
              </a:ext>
            </a:extLst>
          </p:cNvPr>
          <p:cNvSpPr/>
          <p:nvPr/>
        </p:nvSpPr>
        <p:spPr>
          <a:xfrm rot="11081206">
            <a:off x="-1196936" y="3878792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Pentagon 7">
            <a:extLst>
              <a:ext uri="{FF2B5EF4-FFF2-40B4-BE49-F238E27FC236}">
                <a16:creationId xmlns:a16="http://schemas.microsoft.com/office/drawing/2014/main" id="{E42048AF-39D1-4CF4-97E8-351F5A954E1B}"/>
              </a:ext>
            </a:extLst>
          </p:cNvPr>
          <p:cNvSpPr/>
          <p:nvPr/>
        </p:nvSpPr>
        <p:spPr>
          <a:xfrm rot="11081206">
            <a:off x="-1414027" y="3702819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8404B73-EEE4-4A70-A06B-9F2263F597B0}"/>
              </a:ext>
            </a:extLst>
          </p:cNvPr>
          <p:cNvSpPr/>
          <p:nvPr/>
        </p:nvSpPr>
        <p:spPr>
          <a:xfrm>
            <a:off x="1313380" y="764458"/>
            <a:ext cx="6971479" cy="5486400"/>
          </a:xfrm>
          <a:prstGeom prst="roundRect">
            <a:avLst>
              <a:gd name="adj" fmla="val 5265"/>
            </a:avLst>
          </a:prstGeom>
          <a:blipFill>
            <a:blip r:embed="rId3"/>
            <a:stretch>
              <a:fillRect l="2" r="-143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1E1EEE-2D5B-4243-BDCC-8705169B5B64}"/>
              </a:ext>
            </a:extLst>
          </p:cNvPr>
          <p:cNvSpPr/>
          <p:nvPr/>
        </p:nvSpPr>
        <p:spPr>
          <a:xfrm>
            <a:off x="838916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927877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68380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57988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2E89AC-B0A7-4433-A751-3E66C065DE03}"/>
              </a:ext>
            </a:extLst>
          </p:cNvPr>
          <p:cNvSpPr/>
          <p:nvPr/>
        </p:nvSpPr>
        <p:spPr>
          <a:xfrm>
            <a:off x="968158" y="1016827"/>
            <a:ext cx="128132" cy="128132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4BBF52-0B85-4113-B70A-52264D28BFB4}"/>
              </a:ext>
            </a:extLst>
          </p:cNvPr>
          <p:cNvSpPr/>
          <p:nvPr/>
        </p:nvSpPr>
        <p:spPr>
          <a:xfrm>
            <a:off x="1072443" y="1309691"/>
            <a:ext cx="180867" cy="180867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3EB60-3A30-4A7B-BB5F-EBC1B977BA88}"/>
              </a:ext>
            </a:extLst>
          </p:cNvPr>
          <p:cNvSpPr/>
          <p:nvPr/>
        </p:nvSpPr>
        <p:spPr>
          <a:xfrm>
            <a:off x="1359515" y="1066515"/>
            <a:ext cx="128132" cy="128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28465F-9108-4EAD-8381-E4CFB49FABF4}"/>
              </a:ext>
            </a:extLst>
          </p:cNvPr>
          <p:cNvSpPr/>
          <p:nvPr/>
        </p:nvSpPr>
        <p:spPr>
          <a:xfrm>
            <a:off x="771823" y="1380876"/>
            <a:ext cx="69523" cy="69523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F34C6F-571C-4D7C-863F-4AA30BE53990}"/>
              </a:ext>
            </a:extLst>
          </p:cNvPr>
          <p:cNvSpPr/>
          <p:nvPr/>
        </p:nvSpPr>
        <p:spPr>
          <a:xfrm>
            <a:off x="773933" y="1701862"/>
            <a:ext cx="266769" cy="266769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3DB618-A27C-424F-9820-0DD93FA70E60}"/>
              </a:ext>
            </a:extLst>
          </p:cNvPr>
          <p:cNvSpPr/>
          <p:nvPr/>
        </p:nvSpPr>
        <p:spPr>
          <a:xfrm>
            <a:off x="1350151" y="1755917"/>
            <a:ext cx="128132" cy="128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8ECD04-5A9B-47E0-B271-9AFC176C09E6}"/>
              </a:ext>
            </a:extLst>
          </p:cNvPr>
          <p:cNvSpPr/>
          <p:nvPr/>
        </p:nvSpPr>
        <p:spPr>
          <a:xfrm>
            <a:off x="1188425" y="2082499"/>
            <a:ext cx="69523" cy="69523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37E4C2-68B6-4F1E-BBA8-17D8E8FA018C}"/>
              </a:ext>
            </a:extLst>
          </p:cNvPr>
          <p:cNvSpPr/>
          <p:nvPr/>
        </p:nvSpPr>
        <p:spPr>
          <a:xfrm>
            <a:off x="324371" y="1278583"/>
            <a:ext cx="128132" cy="128132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7A6E9B-4842-43B4-B203-A9DE55EABEA9}"/>
              </a:ext>
            </a:extLst>
          </p:cNvPr>
          <p:cNvSpPr/>
          <p:nvPr/>
        </p:nvSpPr>
        <p:spPr>
          <a:xfrm>
            <a:off x="1535691" y="1439749"/>
            <a:ext cx="69523" cy="695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85B0731-10C3-4C8B-B21B-7651BCBE2428}"/>
              </a:ext>
            </a:extLst>
          </p:cNvPr>
          <p:cNvSpPr/>
          <p:nvPr/>
        </p:nvSpPr>
        <p:spPr>
          <a:xfrm>
            <a:off x="1772104" y="1759285"/>
            <a:ext cx="46081" cy="46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2B5617-5EC5-4CA3-9920-9B08C7AFB24F}"/>
              </a:ext>
            </a:extLst>
          </p:cNvPr>
          <p:cNvSpPr/>
          <p:nvPr/>
        </p:nvSpPr>
        <p:spPr>
          <a:xfrm>
            <a:off x="610813" y="2098523"/>
            <a:ext cx="46081" cy="46081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6BFC67-AC12-423F-860F-54309B5EA1D0}"/>
              </a:ext>
            </a:extLst>
          </p:cNvPr>
          <p:cNvSpPr/>
          <p:nvPr/>
        </p:nvSpPr>
        <p:spPr>
          <a:xfrm>
            <a:off x="1696659" y="2106787"/>
            <a:ext cx="46081" cy="46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EB132A4-ED99-4A59-8664-A718BFA66B7D}"/>
              </a:ext>
            </a:extLst>
          </p:cNvPr>
          <p:cNvSpPr/>
          <p:nvPr/>
        </p:nvSpPr>
        <p:spPr>
          <a:xfrm>
            <a:off x="266717" y="1679006"/>
            <a:ext cx="180867" cy="180867"/>
          </a:xfrm>
          <a:prstGeom prst="ellipse">
            <a:avLst/>
          </a:prstGeom>
          <a:solidFill>
            <a:srgbClr val="166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75E66-C7B9-44C5-BE4E-15F98992F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7167" y="958567"/>
            <a:ext cx="552955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8" dur="7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0" dur="7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F5718BBB-5294-44AF-A499-C71C7A0C6B34}"/>
              </a:ext>
            </a:extLst>
          </p:cNvPr>
          <p:cNvGrpSpPr/>
          <p:nvPr/>
        </p:nvGrpSpPr>
        <p:grpSpPr>
          <a:xfrm>
            <a:off x="1107274" y="607142"/>
            <a:ext cx="7382896" cy="5505165"/>
            <a:chOff x="1107274" y="607142"/>
            <a:chExt cx="7382896" cy="55051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FAC67C9-CAC0-4090-91D3-13297EA9E34B}"/>
                </a:ext>
              </a:extLst>
            </p:cNvPr>
            <p:cNvGrpSpPr/>
            <p:nvPr/>
          </p:nvGrpSpPr>
          <p:grpSpPr>
            <a:xfrm>
              <a:off x="1107274" y="607142"/>
              <a:ext cx="7382896" cy="5505165"/>
              <a:chOff x="1107274" y="607142"/>
              <a:chExt cx="7382896" cy="55051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F8FEFA2-F821-4123-925E-E737D989C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274" y="607142"/>
                <a:ext cx="7382896" cy="5505165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A630BF5-EB1D-4506-BB5A-89F3272A8A8D}"/>
                  </a:ext>
                </a:extLst>
              </p:cNvPr>
              <p:cNvGrpSpPr/>
              <p:nvPr/>
            </p:nvGrpSpPr>
            <p:grpSpPr>
              <a:xfrm>
                <a:off x="6078776" y="5081415"/>
                <a:ext cx="1572774" cy="524112"/>
                <a:chOff x="7779376" y="111051"/>
                <a:chExt cx="1572774" cy="524112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865FC4E-FD66-4175-923B-CA44C8D9B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628758" y="111051"/>
                  <a:ext cx="723392" cy="5182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672CCA98-4E1F-49D3-A1B9-B55CFB836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376" y="116958"/>
                  <a:ext cx="957155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153190-D346-4102-A5E1-6128149F9BED}"/>
                  </a:ext>
                </a:extLst>
              </p:cNvPr>
              <p:cNvGrpSpPr/>
              <p:nvPr/>
            </p:nvGrpSpPr>
            <p:grpSpPr>
              <a:xfrm>
                <a:off x="3398644" y="4649527"/>
                <a:ext cx="1355578" cy="519599"/>
                <a:chOff x="7779376" y="116958"/>
                <a:chExt cx="1355578" cy="519599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2CB24C93-9FCA-4107-8FEE-BE8266CD8D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411562" y="118352"/>
                  <a:ext cx="723392" cy="518205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C0A1B764-8970-4326-A6B2-8A2065621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376" y="116958"/>
                  <a:ext cx="957155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52C30CD-3E95-4DD6-8147-392980A2A042}"/>
                  </a:ext>
                </a:extLst>
              </p:cNvPr>
              <p:cNvGrpSpPr/>
              <p:nvPr/>
            </p:nvGrpSpPr>
            <p:grpSpPr>
              <a:xfrm>
                <a:off x="1164955" y="4650385"/>
                <a:ext cx="999015" cy="522726"/>
                <a:chOff x="7751969" y="116422"/>
                <a:chExt cx="999015" cy="522726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1834EFD2-5B2F-49D3-AB70-A68594E3BD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213994" y="120943"/>
                  <a:ext cx="536990" cy="518205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DD084B95-90EB-4DA2-9261-70C76BCC8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51969" y="116422"/>
                  <a:ext cx="692708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E5205B9-0357-4B2E-88DF-2048031B3AFA}"/>
                  </a:ext>
                </a:extLst>
              </p:cNvPr>
              <p:cNvGrpSpPr/>
              <p:nvPr/>
            </p:nvGrpSpPr>
            <p:grpSpPr>
              <a:xfrm>
                <a:off x="2684998" y="4209321"/>
                <a:ext cx="1482262" cy="519599"/>
                <a:chOff x="7779376" y="98486"/>
                <a:chExt cx="1482262" cy="519599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46778E3-2D4C-4933-BCFB-7E05324E96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445681" y="99880"/>
                  <a:ext cx="815957" cy="518205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4C5405FA-66A1-4AA2-80E4-7767D7A5BD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376" y="98486"/>
                  <a:ext cx="957155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A2AF8A9-667B-45EA-9CD5-59FDF5827875}"/>
                  </a:ext>
                </a:extLst>
              </p:cNvPr>
              <p:cNvGrpSpPr/>
              <p:nvPr/>
            </p:nvGrpSpPr>
            <p:grpSpPr>
              <a:xfrm>
                <a:off x="5896456" y="3754145"/>
                <a:ext cx="1389698" cy="519599"/>
                <a:chOff x="7779376" y="116958"/>
                <a:chExt cx="1389698" cy="519599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1D33C608-BC51-42FB-9132-850E9803F3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445682" y="118352"/>
                  <a:ext cx="723392" cy="51820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5195832C-6DBB-4CB4-A729-0A195A77B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376" y="116958"/>
                  <a:ext cx="957155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7994DDF-9C17-48BD-9DCE-B9498AD43818}"/>
                  </a:ext>
                </a:extLst>
              </p:cNvPr>
              <p:cNvGrpSpPr/>
              <p:nvPr/>
            </p:nvGrpSpPr>
            <p:grpSpPr>
              <a:xfrm>
                <a:off x="4237398" y="2414355"/>
                <a:ext cx="1389698" cy="519599"/>
                <a:chOff x="7779376" y="116958"/>
                <a:chExt cx="1389698" cy="519599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614A8F4E-A29E-4C35-8B1F-042BFEEDFD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445682" y="118352"/>
                  <a:ext cx="723392" cy="518205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476F843F-C690-43FD-B3A7-ADD02C43D3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376" y="116958"/>
                  <a:ext cx="957155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31174D4-423B-445D-ABD0-BA94FB900A6F}"/>
                  </a:ext>
                </a:extLst>
              </p:cNvPr>
              <p:cNvGrpSpPr/>
              <p:nvPr/>
            </p:nvGrpSpPr>
            <p:grpSpPr>
              <a:xfrm>
                <a:off x="1173914" y="1527049"/>
                <a:ext cx="2589437" cy="518205"/>
                <a:chOff x="1066687" y="118353"/>
                <a:chExt cx="2589437" cy="518205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B0ACEDF-B88B-4A58-9DA9-14ED65A8D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687" y="118353"/>
                  <a:ext cx="957155" cy="518205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743642BC-2AF2-4B77-A83C-E9C04AE5B9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846405" y="118353"/>
                  <a:ext cx="1809719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75824FD-1567-4C09-B29D-C7A00D1FDC44}"/>
                  </a:ext>
                </a:extLst>
              </p:cNvPr>
              <p:cNvGrpSpPr/>
              <p:nvPr/>
            </p:nvGrpSpPr>
            <p:grpSpPr>
              <a:xfrm>
                <a:off x="3555236" y="2857325"/>
                <a:ext cx="1606551" cy="519599"/>
                <a:chOff x="4596697" y="-140750"/>
                <a:chExt cx="1623461" cy="51959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2404DA9-A500-4FFF-9D00-B1B0E1C4B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263003" y="-139356"/>
                  <a:ext cx="957155" cy="518205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691BF83B-7EF0-4EDE-8F67-719E562497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6697" y="-140750"/>
                  <a:ext cx="957155" cy="518205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AA50B15-9809-4799-8287-31F29D2B6E55}"/>
                  </a:ext>
                </a:extLst>
              </p:cNvPr>
              <p:cNvGrpSpPr/>
              <p:nvPr/>
            </p:nvGrpSpPr>
            <p:grpSpPr>
              <a:xfrm>
                <a:off x="5290829" y="4220679"/>
                <a:ext cx="1389698" cy="519599"/>
                <a:chOff x="7779376" y="116958"/>
                <a:chExt cx="1389698" cy="519599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5B3792ED-6055-42AB-9A86-87C39C515B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445682" y="118352"/>
                  <a:ext cx="723392" cy="518205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64AEA8E7-5CD2-47C5-9820-FF20027E27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9376" y="116958"/>
                  <a:ext cx="957155" cy="518205"/>
                </a:xfrm>
                <a:prstGeom prst="rect">
                  <a:avLst/>
                </a:prstGeom>
              </p:spPr>
            </p:pic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DE8C604-A826-4568-B3FD-D4F6797B85D5}"/>
                  </a:ext>
                </a:extLst>
              </p:cNvPr>
              <p:cNvSpPr/>
              <p:nvPr/>
            </p:nvSpPr>
            <p:spPr>
              <a:xfrm>
                <a:off x="6032348" y="5140642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hr-HR" sz="2200" b="1" dirty="0">
                  <a:solidFill>
                    <a:srgbClr val="FF0000"/>
                  </a:solidFill>
                  <a:latin typeface="Rubik Light" pitchFamily="2" charset="-79"/>
                  <a:ea typeface="Times New Roman" panose="02020603050405020304" pitchFamily="18" charset="0"/>
                  <a:cs typeface="Rubik Light" pitchFamily="2" charset="-79"/>
                </a:endParaRPr>
              </a:p>
              <a:p>
                <a:endParaRPr lang="hr-HR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CF96DB-75F0-4AD2-A051-99B2484ACF85}"/>
                </a:ext>
              </a:extLst>
            </p:cNvPr>
            <p:cNvSpPr txBox="1"/>
            <p:nvPr/>
          </p:nvSpPr>
          <p:spPr>
            <a:xfrm>
              <a:off x="3663303" y="1621640"/>
              <a:ext cx="345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1E1EEE-2D5B-4243-BDCC-8705169B5B64}"/>
              </a:ext>
            </a:extLst>
          </p:cNvPr>
          <p:cNvSpPr/>
          <p:nvPr/>
        </p:nvSpPr>
        <p:spPr>
          <a:xfrm>
            <a:off x="8400363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9289971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7957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69187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9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3969C5A-313E-49A1-A636-33FB2CE9BD13}"/>
              </a:ext>
            </a:extLst>
          </p:cNvPr>
          <p:cNvSpPr/>
          <p:nvPr/>
        </p:nvSpPr>
        <p:spPr>
          <a:xfrm>
            <a:off x="277293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D65CB-BEB5-40B0-B10B-E98F36E2B7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764" y="1534851"/>
            <a:ext cx="2859272" cy="591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0715D1-17EC-40F9-95DA-0C06182407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0820" y="2404408"/>
            <a:ext cx="1536325" cy="5913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400AFB-037E-44B7-889B-52F533357D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1319" y="2875998"/>
            <a:ext cx="1828959" cy="59136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B6A14C7-8F05-4416-B3AD-9366EA34BB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0125" y="3757191"/>
            <a:ext cx="1621677" cy="5974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89BE5D-EEBE-4E74-A3B5-20E3BCCC94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1400" y="4198470"/>
            <a:ext cx="1774090" cy="59136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9B0BA2-406D-4205-9C7B-9DAB4C6182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0278" y="4193054"/>
            <a:ext cx="1481456" cy="5913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195B45F-D050-4508-BE1D-D7427E506C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1083" y="4654591"/>
            <a:ext cx="1030313" cy="59136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C1BE75B-B8F4-4405-884B-98AC592DD9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76830" y="4654591"/>
            <a:ext cx="1481456" cy="59136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7DF4E9E-2079-4DD3-B6B8-27E495F2777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5732" y="5095862"/>
            <a:ext cx="179847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 7">
            <a:extLst>
              <a:ext uri="{FF2B5EF4-FFF2-40B4-BE49-F238E27FC236}">
                <a16:creationId xmlns:a16="http://schemas.microsoft.com/office/drawing/2014/main" id="{97950D87-B6D0-4CAF-B6C0-F0E4DA8EF7F3}"/>
              </a:ext>
            </a:extLst>
          </p:cNvPr>
          <p:cNvSpPr/>
          <p:nvPr/>
        </p:nvSpPr>
        <p:spPr>
          <a:xfrm rot="11081206">
            <a:off x="-893651" y="4073349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Pentagon 7">
            <a:extLst>
              <a:ext uri="{FF2B5EF4-FFF2-40B4-BE49-F238E27FC236}">
                <a16:creationId xmlns:a16="http://schemas.microsoft.com/office/drawing/2014/main" id="{A0BDD578-70AE-4D4C-8899-18F214A90325}"/>
              </a:ext>
            </a:extLst>
          </p:cNvPr>
          <p:cNvSpPr/>
          <p:nvPr/>
        </p:nvSpPr>
        <p:spPr>
          <a:xfrm rot="11081206">
            <a:off x="-1110742" y="3897376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9287948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77556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6716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1E1EEE-2D5B-4243-BDCC-8705169B5B64}"/>
              </a:ext>
            </a:extLst>
          </p:cNvPr>
          <p:cNvSpPr/>
          <p:nvPr/>
        </p:nvSpPr>
        <p:spPr>
          <a:xfrm>
            <a:off x="1784256" y="764458"/>
            <a:ext cx="7398655" cy="5486400"/>
          </a:xfrm>
          <a:prstGeom prst="roundRect">
            <a:avLst>
              <a:gd name="adj" fmla="val 4167"/>
            </a:avLst>
          </a:prstGeom>
          <a:blipFill>
            <a:blip r:embed="rId6"/>
            <a:stretch>
              <a:fillRect l="-2027" r="-61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B1D918-6582-41FF-B0C0-C251F3DA3D10}"/>
              </a:ext>
            </a:extLst>
          </p:cNvPr>
          <p:cNvSpPr/>
          <p:nvPr/>
        </p:nvSpPr>
        <p:spPr>
          <a:xfrm>
            <a:off x="1704341" y="938449"/>
            <a:ext cx="128132" cy="128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7BD439-8C0E-4AD5-966F-1DE086FC6969}"/>
              </a:ext>
            </a:extLst>
          </p:cNvPr>
          <p:cNvSpPr/>
          <p:nvPr/>
        </p:nvSpPr>
        <p:spPr>
          <a:xfrm>
            <a:off x="1808626" y="1231313"/>
            <a:ext cx="180867" cy="1808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F6BDB-A9F5-495E-95E0-99F58BC60A32}"/>
              </a:ext>
            </a:extLst>
          </p:cNvPr>
          <p:cNvSpPr/>
          <p:nvPr/>
        </p:nvSpPr>
        <p:spPr>
          <a:xfrm>
            <a:off x="2095698" y="988137"/>
            <a:ext cx="128132" cy="128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93F37-4DA1-4FD5-9E9E-A2E751197AFD}"/>
              </a:ext>
            </a:extLst>
          </p:cNvPr>
          <p:cNvSpPr/>
          <p:nvPr/>
        </p:nvSpPr>
        <p:spPr>
          <a:xfrm>
            <a:off x="1508006" y="1302498"/>
            <a:ext cx="69523" cy="695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EAE98D-9587-41DB-B979-F4E874FA0246}"/>
              </a:ext>
            </a:extLst>
          </p:cNvPr>
          <p:cNvSpPr/>
          <p:nvPr/>
        </p:nvSpPr>
        <p:spPr>
          <a:xfrm>
            <a:off x="1510116" y="1623484"/>
            <a:ext cx="266769" cy="2667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8501B2-271E-4B45-9E05-F92FCF8BDB0A}"/>
              </a:ext>
            </a:extLst>
          </p:cNvPr>
          <p:cNvSpPr/>
          <p:nvPr/>
        </p:nvSpPr>
        <p:spPr>
          <a:xfrm>
            <a:off x="2086334" y="1677539"/>
            <a:ext cx="128132" cy="128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03E9B3-6BB2-4D35-BBF6-CB91CE49B23A}"/>
              </a:ext>
            </a:extLst>
          </p:cNvPr>
          <p:cNvSpPr/>
          <p:nvPr/>
        </p:nvSpPr>
        <p:spPr>
          <a:xfrm>
            <a:off x="1924608" y="2004121"/>
            <a:ext cx="69523" cy="695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4BC747-B3A5-4B61-B66E-B226B578E94F}"/>
              </a:ext>
            </a:extLst>
          </p:cNvPr>
          <p:cNvSpPr/>
          <p:nvPr/>
        </p:nvSpPr>
        <p:spPr>
          <a:xfrm>
            <a:off x="1060554" y="1200205"/>
            <a:ext cx="128132" cy="128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7EB667-20E4-4674-B80E-9F5703060D11}"/>
              </a:ext>
            </a:extLst>
          </p:cNvPr>
          <p:cNvSpPr/>
          <p:nvPr/>
        </p:nvSpPr>
        <p:spPr>
          <a:xfrm>
            <a:off x="2271874" y="1361371"/>
            <a:ext cx="69523" cy="695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936DE1-7566-4494-B68E-8105B71D12AE}"/>
              </a:ext>
            </a:extLst>
          </p:cNvPr>
          <p:cNvSpPr/>
          <p:nvPr/>
        </p:nvSpPr>
        <p:spPr>
          <a:xfrm>
            <a:off x="2508287" y="1680907"/>
            <a:ext cx="46081" cy="460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EAF0A5-9146-4F1D-A98D-F7B1D58C7335}"/>
              </a:ext>
            </a:extLst>
          </p:cNvPr>
          <p:cNvSpPr/>
          <p:nvPr/>
        </p:nvSpPr>
        <p:spPr>
          <a:xfrm>
            <a:off x="1346996" y="2020145"/>
            <a:ext cx="46081" cy="460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EEF5AA-833B-4A96-A32A-2ABAD4AA1C01}"/>
              </a:ext>
            </a:extLst>
          </p:cNvPr>
          <p:cNvSpPr/>
          <p:nvPr/>
        </p:nvSpPr>
        <p:spPr>
          <a:xfrm>
            <a:off x="2432842" y="2028409"/>
            <a:ext cx="46081" cy="460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103704-BCC3-4A3F-AADA-6E69FAF355E1}"/>
              </a:ext>
            </a:extLst>
          </p:cNvPr>
          <p:cNvSpPr/>
          <p:nvPr/>
        </p:nvSpPr>
        <p:spPr>
          <a:xfrm>
            <a:off x="1002900" y="1600628"/>
            <a:ext cx="180867" cy="1808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5D04D-B23A-461A-8233-B9F5E3844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3" y="1038732"/>
            <a:ext cx="4779678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8" dur="7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0" dur="7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9FD10555-279B-4547-A3EB-295D843EA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21" y="604944"/>
            <a:ext cx="7407282" cy="59502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C366A-3A95-4559-94CB-99457637164D}"/>
              </a:ext>
            </a:extLst>
          </p:cNvPr>
          <p:cNvSpPr/>
          <p:nvPr/>
        </p:nvSpPr>
        <p:spPr>
          <a:xfrm>
            <a:off x="-16164217" y="631428"/>
            <a:ext cx="7209107" cy="5883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Dubrovnik je poznat po svojim zidinama koje su nastajale od 8. do kraja 16. stoljeća. Na zidinama se nalaze tvrđave i kule koje su čuvale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dubrovkinje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dubrovčane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od neprijatelja.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Od sredine 14. do početka 19. st.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dubrovnik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je bio sjedište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dubrovačke republike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Valja znati da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dubrovnik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grad koji je stvorio i iznjedrio mnogobrojne umjetnike i znanstvenike.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Najpoznatiji su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dubrovački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književnici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marin držić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ivan gundulić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šiško menčetić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luko paljetak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Od znanstvenika najveći su trag ostavili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ruđer bošković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i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marin getaldić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ACB212-A8E7-467C-A3D7-193981B91CE9}"/>
              </a:ext>
            </a:extLst>
          </p:cNvPr>
          <p:cNvGrpSpPr/>
          <p:nvPr/>
        </p:nvGrpSpPr>
        <p:grpSpPr>
          <a:xfrm>
            <a:off x="6263454" y="5955143"/>
            <a:ext cx="2073003" cy="519599"/>
            <a:chOff x="7779376" y="116958"/>
            <a:chExt cx="1767397" cy="5195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2DC36F5-82D4-4C43-BC43-E4C6A8EE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1101093" cy="51820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EFF7574-B107-41F7-89D6-1080BB12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006BB73-A00C-4F56-B7B8-0132D5211A3E}"/>
              </a:ext>
            </a:extLst>
          </p:cNvPr>
          <p:cNvGrpSpPr/>
          <p:nvPr/>
        </p:nvGrpSpPr>
        <p:grpSpPr>
          <a:xfrm>
            <a:off x="2162088" y="5956905"/>
            <a:ext cx="2169254" cy="519599"/>
            <a:chOff x="7779376" y="116958"/>
            <a:chExt cx="2071646" cy="51959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D009102-87B5-4962-A0BF-1DE3FA64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8" y="118352"/>
              <a:ext cx="1405344" cy="51820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5BF19B3-FB7A-4621-96D6-052B2CD0C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C39A9E-157B-4E8E-B3F8-2AFE30CB0021}"/>
              </a:ext>
            </a:extLst>
          </p:cNvPr>
          <p:cNvGrpSpPr/>
          <p:nvPr/>
        </p:nvGrpSpPr>
        <p:grpSpPr>
          <a:xfrm>
            <a:off x="3332756" y="5071539"/>
            <a:ext cx="2051978" cy="519599"/>
            <a:chOff x="7779376" y="116958"/>
            <a:chExt cx="1959644" cy="51959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660ABBD-887E-4027-A854-789EB184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293341" cy="5182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9F7A5DF-9E8E-43D0-A241-E5147B80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5D9A24-BBE2-4813-923B-2A3F9485A93D}"/>
              </a:ext>
            </a:extLst>
          </p:cNvPr>
          <p:cNvGrpSpPr/>
          <p:nvPr/>
        </p:nvGrpSpPr>
        <p:grpSpPr>
          <a:xfrm>
            <a:off x="6085129" y="4619563"/>
            <a:ext cx="1889471" cy="519599"/>
            <a:chOff x="7779376" y="116958"/>
            <a:chExt cx="1767397" cy="51959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B61C4D2-88D5-4082-B006-6723C754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1101093" cy="51820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0F6CCDE-5B3F-4E26-BC80-B85DCABAB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7271D44-A128-4DC6-8D42-A3D314E6F510}"/>
              </a:ext>
            </a:extLst>
          </p:cNvPr>
          <p:cNvGrpSpPr/>
          <p:nvPr/>
        </p:nvGrpSpPr>
        <p:grpSpPr>
          <a:xfrm>
            <a:off x="7019855" y="5078471"/>
            <a:ext cx="1848238" cy="519599"/>
            <a:chOff x="7779376" y="116958"/>
            <a:chExt cx="1767397" cy="51959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8E88BEC-4654-42BB-B629-FC9CDEAC7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1101093" cy="518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0A28714-CB9B-4A0D-87C6-1E404FF8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72448BD-DD4A-434B-846D-AC586408D129}"/>
              </a:ext>
            </a:extLst>
          </p:cNvPr>
          <p:cNvGrpSpPr/>
          <p:nvPr/>
        </p:nvGrpSpPr>
        <p:grpSpPr>
          <a:xfrm>
            <a:off x="7307940" y="2391026"/>
            <a:ext cx="1505415" cy="519599"/>
            <a:chOff x="7779376" y="116958"/>
            <a:chExt cx="1767397" cy="51959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AB17F4-8FCE-46C3-8437-558B668DB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1101093" cy="51820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2019229-9B6C-4015-A20E-CC2C9452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76A65B-347B-43D3-9322-58AE69BE2EC4}"/>
              </a:ext>
            </a:extLst>
          </p:cNvPr>
          <p:cNvGrpSpPr/>
          <p:nvPr/>
        </p:nvGrpSpPr>
        <p:grpSpPr>
          <a:xfrm>
            <a:off x="5384734" y="4161602"/>
            <a:ext cx="1532477" cy="519599"/>
            <a:chOff x="7779376" y="116958"/>
            <a:chExt cx="1623457" cy="51959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D11DC8B-A991-4DF9-A906-EA4277837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957153" cy="51820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DB1C35B-59DE-4246-813C-07A59A4AA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7B8F37-E77F-42CC-BB5A-5261D77E9261}"/>
              </a:ext>
            </a:extLst>
          </p:cNvPr>
          <p:cNvGrpSpPr/>
          <p:nvPr/>
        </p:nvGrpSpPr>
        <p:grpSpPr>
          <a:xfrm>
            <a:off x="3627697" y="1975106"/>
            <a:ext cx="1693521" cy="519599"/>
            <a:chOff x="7779376" y="116958"/>
            <a:chExt cx="1767397" cy="51959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BE5C7B4-D641-49C3-B985-8AF60529E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1101093" cy="51820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AB1C1C-43B1-4B02-939C-4B8C1077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DAB4AB-E501-48B7-8771-776E934C14D8}"/>
              </a:ext>
            </a:extLst>
          </p:cNvPr>
          <p:cNvGrpSpPr/>
          <p:nvPr/>
        </p:nvGrpSpPr>
        <p:grpSpPr>
          <a:xfrm>
            <a:off x="5969539" y="1523899"/>
            <a:ext cx="1772900" cy="519599"/>
            <a:chOff x="7779376" y="116958"/>
            <a:chExt cx="1772900" cy="51959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92C5858-9493-4276-A803-8DECDD409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79" y="118352"/>
              <a:ext cx="1106597" cy="51820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A451D1C-E9C5-42DB-9034-098D06A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9287948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77556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6716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9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3A3B5C-2974-45BB-B776-51BC57D1415E}"/>
              </a:ext>
            </a:extLst>
          </p:cNvPr>
          <p:cNvGrpSpPr/>
          <p:nvPr/>
        </p:nvGrpSpPr>
        <p:grpSpPr>
          <a:xfrm>
            <a:off x="2815149" y="4677946"/>
            <a:ext cx="1510282" cy="519599"/>
            <a:chOff x="7779376" y="116958"/>
            <a:chExt cx="1767397" cy="51959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B741BA3-B098-459E-BF92-B9CC3CFAD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1101093" cy="51820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2A56523-0C8E-4250-A327-732CA0F0F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E8887E8-177E-4BEF-B193-799317F06874}"/>
              </a:ext>
            </a:extLst>
          </p:cNvPr>
          <p:cNvSpPr/>
          <p:nvPr/>
        </p:nvSpPr>
        <p:spPr>
          <a:xfrm>
            <a:off x="120500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F4F02-23E3-40D4-9616-7732B0D23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0262" y="1529315"/>
            <a:ext cx="1865538" cy="591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B97EE5-D7D2-4357-ACA3-70BE99332D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3061" y="1975106"/>
            <a:ext cx="1902117" cy="597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8F35C1-4F04-43BE-B5FA-C8EA48CBF5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3501" y="2411864"/>
            <a:ext cx="1646063" cy="59136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AD94E87-190F-41CD-9282-5D5156E925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2997" y="4189603"/>
            <a:ext cx="1761897" cy="59136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ABD369E-5122-409A-8EBA-1A4E48BB8D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7236" y="4652691"/>
            <a:ext cx="1835055" cy="5913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3B75D6A-ABCC-44D7-BFC6-DCA177FCBB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1151" y="4629103"/>
            <a:ext cx="2164268" cy="59746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5DBDE98-E687-4EFE-B032-DAA3143049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7164" y="5095487"/>
            <a:ext cx="2316681" cy="59136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8E15D8-2DCD-4749-8805-3823C54699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42996" y="5105863"/>
            <a:ext cx="2109399" cy="5974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179940-7384-4088-8E74-95657532B5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63513" y="5981079"/>
            <a:ext cx="2389839" cy="59136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D4F6F9-1E82-43B0-9A24-A0CBBBE79B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3103" y="5989159"/>
            <a:ext cx="2225233" cy="5913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BBA0BF-C199-4ECE-966F-5BA21212787E}"/>
              </a:ext>
            </a:extLst>
          </p:cNvPr>
          <p:cNvGrpSpPr/>
          <p:nvPr/>
        </p:nvGrpSpPr>
        <p:grpSpPr>
          <a:xfrm>
            <a:off x="5319666" y="3295005"/>
            <a:ext cx="1482262" cy="519599"/>
            <a:chOff x="7779376" y="116958"/>
            <a:chExt cx="1482262" cy="5195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C96C48-11EA-4CF8-BDD9-D1CAA2E72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1" y="118352"/>
              <a:ext cx="815957" cy="5182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4972946-C468-4FD7-BAF1-8E2C9E67F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AB0FE31-4F10-44CF-8041-14FF15B62D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46418" y="3306801"/>
            <a:ext cx="1646063" cy="59136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416FB-594F-4C69-98AA-E3F98E921D4E}"/>
              </a:ext>
            </a:extLst>
          </p:cNvPr>
          <p:cNvGrpSpPr/>
          <p:nvPr/>
        </p:nvGrpSpPr>
        <p:grpSpPr>
          <a:xfrm>
            <a:off x="7775800" y="2840593"/>
            <a:ext cx="1396678" cy="519599"/>
            <a:chOff x="7779376" y="116958"/>
            <a:chExt cx="1247803" cy="5195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8889F37-8A60-4EB8-8BCD-2E07A384E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581499" cy="51820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E14FF8-E115-4043-A951-E213527ED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0E4FB4-FE48-4241-88EA-B415A5D0B727}"/>
              </a:ext>
            </a:extLst>
          </p:cNvPr>
          <p:cNvGrpSpPr/>
          <p:nvPr/>
        </p:nvGrpSpPr>
        <p:grpSpPr>
          <a:xfrm>
            <a:off x="6198624" y="2855866"/>
            <a:ext cx="1623458" cy="519599"/>
            <a:chOff x="7779376" y="116958"/>
            <a:chExt cx="1623458" cy="51959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70E2EF0-A489-4134-BF23-33097588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445680" y="118352"/>
              <a:ext cx="957154" cy="51820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8E4876E-71F3-4CEF-B979-C65F789D8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9376" y="116958"/>
              <a:ext cx="957155" cy="5182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6F6814C-C491-47EA-9282-08F9E2A2AC4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90902" y="2857908"/>
            <a:ext cx="319458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5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entagon 7">
            <a:extLst>
              <a:ext uri="{FF2B5EF4-FFF2-40B4-BE49-F238E27FC236}">
                <a16:creationId xmlns:a16="http://schemas.microsoft.com/office/drawing/2014/main" id="{8B399CC6-A6C0-43F6-9970-26035A865E1C}"/>
              </a:ext>
            </a:extLst>
          </p:cNvPr>
          <p:cNvSpPr/>
          <p:nvPr/>
        </p:nvSpPr>
        <p:spPr>
          <a:xfrm rot="11081206">
            <a:off x="-1196936" y="3878792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Pentagon 7">
            <a:extLst>
              <a:ext uri="{FF2B5EF4-FFF2-40B4-BE49-F238E27FC236}">
                <a16:creationId xmlns:a16="http://schemas.microsoft.com/office/drawing/2014/main" id="{63508F75-2399-47D3-B6FF-936475DE77E9}"/>
              </a:ext>
            </a:extLst>
          </p:cNvPr>
          <p:cNvSpPr/>
          <p:nvPr/>
        </p:nvSpPr>
        <p:spPr>
          <a:xfrm rot="11081206">
            <a:off x="8280209" y="-1721797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30DBA8-5566-4B80-820A-FE0BCF6587D3}"/>
              </a:ext>
            </a:extLst>
          </p:cNvPr>
          <p:cNvSpPr/>
          <p:nvPr/>
        </p:nvSpPr>
        <p:spPr>
          <a:xfrm>
            <a:off x="-12332597" y="809069"/>
            <a:ext cx="6992991" cy="543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Danas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dubrovnik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veliko turističko odredište u koje dolaze turisti iz cijeloga svijeta.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Među najbrojnijima svakako su oni iz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sjedinjenih američkih država          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kanade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republike francuske                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ujedinjenoga kraljevstva velike britanije           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                                        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sjeverne irske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savezne republike njemačke     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republike italije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republike koreje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narodne republike kine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japana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južnoafričke republike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...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9287948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77556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6716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E8887E8-177E-4BEF-B193-799317F06874}"/>
              </a:ext>
            </a:extLst>
          </p:cNvPr>
          <p:cNvSpPr/>
          <p:nvPr/>
        </p:nvSpPr>
        <p:spPr>
          <a:xfrm>
            <a:off x="1205002" y="764458"/>
            <a:ext cx="7796758" cy="5486400"/>
          </a:xfrm>
          <a:prstGeom prst="roundRect">
            <a:avLst>
              <a:gd name="adj" fmla="val 6222"/>
            </a:avLst>
          </a:prstGeom>
          <a:blipFill>
            <a:blip r:embed="rId7"/>
            <a:stretch>
              <a:fillRect l="-6776" t="-135" r="-40918" b="1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DE1F01-E2EC-4373-BF11-464384DFBA3E}"/>
              </a:ext>
            </a:extLst>
          </p:cNvPr>
          <p:cNvSpPr/>
          <p:nvPr/>
        </p:nvSpPr>
        <p:spPr>
          <a:xfrm>
            <a:off x="1765695" y="2393988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30C7AC-C527-48A5-ACDE-F881EE4AF1C9}"/>
              </a:ext>
            </a:extLst>
          </p:cNvPr>
          <p:cNvSpPr/>
          <p:nvPr/>
        </p:nvSpPr>
        <p:spPr>
          <a:xfrm>
            <a:off x="1869980" y="2686852"/>
            <a:ext cx="180867" cy="180867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C2B2E3-B0D9-4A81-8600-564DC1D2918E}"/>
              </a:ext>
            </a:extLst>
          </p:cNvPr>
          <p:cNvSpPr/>
          <p:nvPr/>
        </p:nvSpPr>
        <p:spPr>
          <a:xfrm>
            <a:off x="2157052" y="2443676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99F2B3-3727-4AA5-AEBA-29BF7CD09386}"/>
              </a:ext>
            </a:extLst>
          </p:cNvPr>
          <p:cNvSpPr/>
          <p:nvPr/>
        </p:nvSpPr>
        <p:spPr>
          <a:xfrm>
            <a:off x="1569360" y="2758037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5B53ED-DE62-48BB-B027-4CA4F6F1E914}"/>
              </a:ext>
            </a:extLst>
          </p:cNvPr>
          <p:cNvSpPr/>
          <p:nvPr/>
        </p:nvSpPr>
        <p:spPr>
          <a:xfrm>
            <a:off x="1571470" y="3079023"/>
            <a:ext cx="266769" cy="266769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CB7AEB-E98B-411A-ADAA-C1EF48BE7458}"/>
              </a:ext>
            </a:extLst>
          </p:cNvPr>
          <p:cNvSpPr/>
          <p:nvPr/>
        </p:nvSpPr>
        <p:spPr>
          <a:xfrm>
            <a:off x="2147688" y="3133078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0AB235-676A-447A-8991-B24ABC7DE76A}"/>
              </a:ext>
            </a:extLst>
          </p:cNvPr>
          <p:cNvSpPr/>
          <p:nvPr/>
        </p:nvSpPr>
        <p:spPr>
          <a:xfrm>
            <a:off x="1985962" y="3459660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B953FB-C53C-4533-BDFD-EFDD3576083B}"/>
              </a:ext>
            </a:extLst>
          </p:cNvPr>
          <p:cNvSpPr/>
          <p:nvPr/>
        </p:nvSpPr>
        <p:spPr>
          <a:xfrm>
            <a:off x="1121908" y="2655744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C227EF-B72E-4313-96AD-6F98F309196E}"/>
              </a:ext>
            </a:extLst>
          </p:cNvPr>
          <p:cNvSpPr/>
          <p:nvPr/>
        </p:nvSpPr>
        <p:spPr>
          <a:xfrm>
            <a:off x="2333228" y="2816910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852549-B3A9-4479-8975-504EEC04A590}"/>
              </a:ext>
            </a:extLst>
          </p:cNvPr>
          <p:cNvSpPr/>
          <p:nvPr/>
        </p:nvSpPr>
        <p:spPr>
          <a:xfrm>
            <a:off x="2569641" y="3136446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743FD9-43DE-4562-BD30-05D7F4A03040}"/>
              </a:ext>
            </a:extLst>
          </p:cNvPr>
          <p:cNvSpPr/>
          <p:nvPr/>
        </p:nvSpPr>
        <p:spPr>
          <a:xfrm>
            <a:off x="1408350" y="3475684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375171-288C-4CBD-9D09-6DDB9816E61D}"/>
              </a:ext>
            </a:extLst>
          </p:cNvPr>
          <p:cNvSpPr/>
          <p:nvPr/>
        </p:nvSpPr>
        <p:spPr>
          <a:xfrm>
            <a:off x="2494196" y="3483948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3C9D92-3F74-45F0-AD6D-37B1FCAA5C16}"/>
              </a:ext>
            </a:extLst>
          </p:cNvPr>
          <p:cNvSpPr/>
          <p:nvPr/>
        </p:nvSpPr>
        <p:spPr>
          <a:xfrm>
            <a:off x="1005107" y="3202067"/>
            <a:ext cx="180867" cy="180867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0BF36-A7BD-4E0C-BB85-13ACE474FCD6}"/>
              </a:ext>
            </a:extLst>
          </p:cNvPr>
          <p:cNvSpPr/>
          <p:nvPr/>
        </p:nvSpPr>
        <p:spPr>
          <a:xfrm>
            <a:off x="3115448" y="2088781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7E32CF-875F-45C3-ABEC-F4BBF78B280B}"/>
              </a:ext>
            </a:extLst>
          </p:cNvPr>
          <p:cNvSpPr/>
          <p:nvPr/>
        </p:nvSpPr>
        <p:spPr>
          <a:xfrm>
            <a:off x="3351861" y="2408317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18689E-2B1A-4FC6-9D8B-255826AD2491}"/>
              </a:ext>
            </a:extLst>
          </p:cNvPr>
          <p:cNvSpPr/>
          <p:nvPr/>
        </p:nvSpPr>
        <p:spPr>
          <a:xfrm>
            <a:off x="3276416" y="2755819"/>
            <a:ext cx="46081" cy="46081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323C4ED-1294-487E-9B49-90F22BF991DD}"/>
              </a:ext>
            </a:extLst>
          </p:cNvPr>
          <p:cNvSpPr/>
          <p:nvPr/>
        </p:nvSpPr>
        <p:spPr>
          <a:xfrm>
            <a:off x="3706015" y="2088108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4B2967-E7F7-49D9-A991-ADB39385F5CB}"/>
              </a:ext>
            </a:extLst>
          </p:cNvPr>
          <p:cNvSpPr/>
          <p:nvPr/>
        </p:nvSpPr>
        <p:spPr>
          <a:xfrm>
            <a:off x="2583008" y="2465264"/>
            <a:ext cx="180867" cy="180867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E6DD311-8998-4CD2-9106-B23137387388}"/>
              </a:ext>
            </a:extLst>
          </p:cNvPr>
          <p:cNvSpPr/>
          <p:nvPr/>
        </p:nvSpPr>
        <p:spPr>
          <a:xfrm>
            <a:off x="2768265" y="2199134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B509E0-6430-431E-8A95-BA23B0EEEA2E}"/>
              </a:ext>
            </a:extLst>
          </p:cNvPr>
          <p:cNvSpPr/>
          <p:nvPr/>
        </p:nvSpPr>
        <p:spPr>
          <a:xfrm>
            <a:off x="2449093" y="2162278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21E350-2A04-4C2E-A7B9-432BD7C0C6A4}"/>
              </a:ext>
            </a:extLst>
          </p:cNvPr>
          <p:cNvSpPr/>
          <p:nvPr/>
        </p:nvSpPr>
        <p:spPr>
          <a:xfrm>
            <a:off x="3678706" y="2481527"/>
            <a:ext cx="266769" cy="266769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EC88C0-67AB-4B72-9AE2-6CD4DC3B94D0}"/>
              </a:ext>
            </a:extLst>
          </p:cNvPr>
          <p:cNvSpPr/>
          <p:nvPr/>
        </p:nvSpPr>
        <p:spPr>
          <a:xfrm>
            <a:off x="3027421" y="2537319"/>
            <a:ext cx="128132" cy="128132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38421D3-8638-4D4A-ADE0-7A8E136A505D}"/>
              </a:ext>
            </a:extLst>
          </p:cNvPr>
          <p:cNvSpPr/>
          <p:nvPr/>
        </p:nvSpPr>
        <p:spPr>
          <a:xfrm>
            <a:off x="2865695" y="2863901"/>
            <a:ext cx="69523" cy="69523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92C26E-C1C5-4D12-B2F1-68DDD3B0E9B4}"/>
              </a:ext>
            </a:extLst>
          </p:cNvPr>
          <p:cNvSpPr/>
          <p:nvPr/>
        </p:nvSpPr>
        <p:spPr>
          <a:xfrm>
            <a:off x="1568842" y="936160"/>
            <a:ext cx="6458416" cy="1189983"/>
          </a:xfrm>
          <a:prstGeom prst="rect">
            <a:avLst/>
          </a:prstGeom>
          <a:gradFill>
            <a:gsLst>
              <a:gs pos="0">
                <a:srgbClr val="8F9FB8">
                  <a:alpha val="44000"/>
                </a:srgbClr>
              </a:gs>
              <a:gs pos="26000">
                <a:srgbClr val="BEB7BF">
                  <a:alpha val="43000"/>
                </a:srgbClr>
              </a:gs>
              <a:gs pos="53000">
                <a:srgbClr val="2C6573">
                  <a:alpha val="51000"/>
                </a:srgbClr>
              </a:gs>
              <a:gs pos="100000">
                <a:srgbClr val="957675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A5A5D-BAE2-44E5-9FDE-01B0A9024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295" y="743161"/>
            <a:ext cx="693175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4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8" dur="7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0" dur="7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30DBA8-5566-4B80-820A-FE0BCF6587D3}"/>
              </a:ext>
            </a:extLst>
          </p:cNvPr>
          <p:cNvSpPr/>
          <p:nvPr/>
        </p:nvSpPr>
        <p:spPr>
          <a:xfrm>
            <a:off x="-12332597" y="809069"/>
            <a:ext cx="6992991" cy="543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Danas je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dubrovnik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veliko turističko odredište u koje dolaze turisti iz cijeloga svijeta.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Među najbrojnijima svakako su oni iz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sjedinjenih američkih država          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kanade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republike francuske                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ujedinjenoga kraljevstva velike britanije           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                                        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sjeverne irske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savezne republike njemačke     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republike italije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republike koreje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narodne republike kine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japana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južnoafričke republike                  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...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9287948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77556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6716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E8887E8-177E-4BEF-B193-799317F06874}"/>
              </a:ext>
            </a:extLst>
          </p:cNvPr>
          <p:cNvSpPr/>
          <p:nvPr/>
        </p:nvSpPr>
        <p:spPr>
          <a:xfrm>
            <a:off x="120500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6776" t="-135" r="-40918" b="1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8A6315-00DB-49BF-B1D7-ADD9EE44F854}"/>
              </a:ext>
            </a:extLst>
          </p:cNvPr>
          <p:cNvSpPr/>
          <p:nvPr/>
        </p:nvSpPr>
        <p:spPr>
          <a:xfrm>
            <a:off x="120500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8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F64F139D-3FB5-4F93-AE24-B2B7CD602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3235" y="809069"/>
            <a:ext cx="8455885" cy="5499069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BBF14E9-83D5-4625-B66E-33E6D3B6B7AB}"/>
              </a:ext>
            </a:extLst>
          </p:cNvPr>
          <p:cNvGrpSpPr/>
          <p:nvPr/>
        </p:nvGrpSpPr>
        <p:grpSpPr>
          <a:xfrm>
            <a:off x="2328182" y="839867"/>
            <a:ext cx="6577496" cy="5436655"/>
            <a:chOff x="2328182" y="839867"/>
            <a:chExt cx="6577496" cy="5436655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200275D-5952-4EBE-932C-CCE0259AE91E}"/>
                </a:ext>
              </a:extLst>
            </p:cNvPr>
            <p:cNvGrpSpPr/>
            <p:nvPr/>
          </p:nvGrpSpPr>
          <p:grpSpPr>
            <a:xfrm>
              <a:off x="6695694" y="5740220"/>
              <a:ext cx="1346948" cy="534351"/>
              <a:chOff x="7779376" y="116958"/>
              <a:chExt cx="1286340" cy="534351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B3CD8A5-832B-4793-BC4A-9C93F8F5E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248122" y="133104"/>
                <a:ext cx="817594" cy="518205"/>
              </a:xfrm>
              <a:prstGeom prst="rect">
                <a:avLst/>
              </a:prstGeom>
            </p:spPr>
          </p:pic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74C58EC5-3BEC-4B6E-8DC5-8BAAFB9AE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6D5DA2F-BDA5-478F-9765-36E2BD1E32E3}"/>
                </a:ext>
              </a:extLst>
            </p:cNvPr>
            <p:cNvGrpSpPr/>
            <p:nvPr/>
          </p:nvGrpSpPr>
          <p:grpSpPr>
            <a:xfrm>
              <a:off x="5046455" y="5742171"/>
              <a:ext cx="1693310" cy="534351"/>
              <a:chOff x="7779376" y="116958"/>
              <a:chExt cx="1617117" cy="534351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230B8374-F94C-4B68-9DD7-725E45A2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248122" y="133104"/>
                <a:ext cx="1148371" cy="518205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A33208BA-6018-41A1-9320-46A14FB98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9BBFD63-8009-4F3C-86B4-2B6FCECC0473}"/>
                </a:ext>
              </a:extLst>
            </p:cNvPr>
            <p:cNvGrpSpPr/>
            <p:nvPr/>
          </p:nvGrpSpPr>
          <p:grpSpPr>
            <a:xfrm>
              <a:off x="4023291" y="5310595"/>
              <a:ext cx="1302744" cy="534351"/>
              <a:chOff x="7779376" y="116958"/>
              <a:chExt cx="1110096" cy="534351"/>
            </a:xfrm>
          </p:grpSpPr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19F0F886-EAB4-44C8-9D3A-C52A53D76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248122" y="133104"/>
                <a:ext cx="641350" cy="518205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F8D0677A-3E79-45A7-B7DD-290BC5ED2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3A50FCB-FEC6-4F65-9DDF-679226E96DD4}"/>
                </a:ext>
              </a:extLst>
            </p:cNvPr>
            <p:cNvGrpSpPr/>
            <p:nvPr/>
          </p:nvGrpSpPr>
          <p:grpSpPr>
            <a:xfrm>
              <a:off x="2900994" y="5286694"/>
              <a:ext cx="1162400" cy="534351"/>
              <a:chOff x="7779376" y="116958"/>
              <a:chExt cx="1110096" cy="534351"/>
            </a:xfrm>
          </p:grpSpPr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7DEDD4E3-B7B9-4125-BF5E-AD15AB538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248122" y="133104"/>
                <a:ext cx="641350" cy="518205"/>
              </a:xfrm>
              <a:prstGeom prst="rect">
                <a:avLst/>
              </a:prstGeom>
            </p:spPr>
          </p:pic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071BCB29-4ED8-42F4-A3EE-09B86B542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F3AF722-0B03-4E3A-804C-5CCB7E494E31}"/>
                </a:ext>
              </a:extLst>
            </p:cNvPr>
            <p:cNvGrpSpPr/>
            <p:nvPr/>
          </p:nvGrpSpPr>
          <p:grpSpPr>
            <a:xfrm>
              <a:off x="5270742" y="5290785"/>
              <a:ext cx="746443" cy="519599"/>
              <a:chOff x="7779376" y="116958"/>
              <a:chExt cx="636401" cy="519599"/>
            </a:xfrm>
          </p:grpSpPr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520583FC-E09F-4468-B5F5-D19E3656D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005607" y="118352"/>
                <a:ext cx="410170" cy="518205"/>
              </a:xfrm>
              <a:prstGeom prst="rect">
                <a:avLst/>
              </a:prstGeom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CDFDB34C-194D-4050-879B-CC16CA90E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559365" cy="518205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1E1B8A1-9C32-4AE1-AF7F-0C5AE0C99727}"/>
                </a:ext>
              </a:extLst>
            </p:cNvPr>
            <p:cNvGrpSpPr/>
            <p:nvPr/>
          </p:nvGrpSpPr>
          <p:grpSpPr>
            <a:xfrm>
              <a:off x="6928412" y="5291836"/>
              <a:ext cx="1114230" cy="519599"/>
              <a:chOff x="7779376" y="116958"/>
              <a:chExt cx="949968" cy="519599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51030E67-4DD9-4A28-B061-3B5D51DD2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112260" y="118352"/>
                <a:ext cx="617084" cy="518205"/>
              </a:xfrm>
              <a:prstGeom prst="rect">
                <a:avLst/>
              </a:prstGeom>
            </p:spPr>
          </p:pic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C1EC2A6A-2984-4659-AEBB-0B41B87CE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559365" cy="518205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80E1DF4-F98D-47BA-8BE4-9523DAF0BDC7}"/>
                </a:ext>
              </a:extLst>
            </p:cNvPr>
            <p:cNvGrpSpPr/>
            <p:nvPr/>
          </p:nvGrpSpPr>
          <p:grpSpPr>
            <a:xfrm>
              <a:off x="5661783" y="4865114"/>
              <a:ext cx="824388" cy="519599"/>
              <a:chOff x="7779376" y="116958"/>
              <a:chExt cx="702855" cy="519599"/>
            </a:xfrm>
          </p:grpSpPr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0D861562-A5E8-402C-A4CD-757A9E669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112260" y="118352"/>
                <a:ext cx="369971" cy="518205"/>
              </a:xfrm>
              <a:prstGeom prst="rect">
                <a:avLst/>
              </a:pr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4E8927CC-D1D6-4394-8732-99B02E9A8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559365" cy="518205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E57AE16-D126-4FEA-A7DC-00F1C902F339}"/>
                </a:ext>
              </a:extLst>
            </p:cNvPr>
            <p:cNvGrpSpPr/>
            <p:nvPr/>
          </p:nvGrpSpPr>
          <p:grpSpPr>
            <a:xfrm>
              <a:off x="4299273" y="4864418"/>
              <a:ext cx="1417499" cy="519599"/>
              <a:chOff x="7779376" y="116958"/>
              <a:chExt cx="1355498" cy="519599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9293BDD5-C4E1-4AEF-AB28-8FF5132E4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0" y="118352"/>
                <a:ext cx="689194" cy="518205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272598B3-AAAE-4B1E-B726-76C3F958A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25E650E-3AC3-4BE5-B742-7EA0ADB0B78E}"/>
                </a:ext>
              </a:extLst>
            </p:cNvPr>
            <p:cNvGrpSpPr/>
            <p:nvPr/>
          </p:nvGrpSpPr>
          <p:grpSpPr>
            <a:xfrm>
              <a:off x="8107870" y="4384119"/>
              <a:ext cx="769435" cy="534546"/>
              <a:chOff x="8442653" y="-143977"/>
              <a:chExt cx="735779" cy="53454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36A6464B-5080-4EC2-9B3F-4E618253C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720453" y="-143977"/>
                <a:ext cx="457979" cy="518205"/>
              </a:xfrm>
              <a:prstGeom prst="rect">
                <a:avLst/>
              </a:prstGeom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823FCD95-71DB-4413-9C57-E3820BB19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42653" y="-127636"/>
                <a:ext cx="560081" cy="518205"/>
              </a:xfrm>
              <a:prstGeom prst="rect">
                <a:avLst/>
              </a:prstGeom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A67BC32-17DB-4A77-B3DE-4921D20583E5}"/>
                </a:ext>
              </a:extLst>
            </p:cNvPr>
            <p:cNvGrpSpPr/>
            <p:nvPr/>
          </p:nvGrpSpPr>
          <p:grpSpPr>
            <a:xfrm>
              <a:off x="6855459" y="4396229"/>
              <a:ext cx="1321423" cy="519599"/>
              <a:chOff x="7779377" y="116958"/>
              <a:chExt cx="1263625" cy="519599"/>
            </a:xfrm>
          </p:grpSpPr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2BAE2AFA-3DB7-41B1-82B6-56EF0AAFA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0" y="118352"/>
                <a:ext cx="597322" cy="518205"/>
              </a:xfrm>
              <a:prstGeom prst="rect">
                <a:avLst/>
              </a:prstGeom>
            </p:spPr>
          </p:pic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A1C8499C-4053-4D8A-AE84-3571D8FF9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7" y="116958"/>
                <a:ext cx="799287" cy="518205"/>
              </a:xfrm>
              <a:prstGeom prst="rect">
                <a:avLst/>
              </a:prstGeom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481C62F-2745-4EC8-9EBD-8F0E9AE40E6A}"/>
                </a:ext>
              </a:extLst>
            </p:cNvPr>
            <p:cNvGrpSpPr/>
            <p:nvPr/>
          </p:nvGrpSpPr>
          <p:grpSpPr>
            <a:xfrm>
              <a:off x="3598388" y="4410597"/>
              <a:ext cx="1288027" cy="519599"/>
              <a:chOff x="7779376" y="116958"/>
              <a:chExt cx="1230069" cy="519599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13D5E598-FFC8-4A62-8ED4-F985AC2F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563766" cy="518205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51268D0E-6408-4CBC-91A2-8882359C1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B8A483D-ADDC-4D52-A086-0058908CD485}"/>
                </a:ext>
              </a:extLst>
            </p:cNvPr>
            <p:cNvGrpSpPr/>
            <p:nvPr/>
          </p:nvGrpSpPr>
          <p:grpSpPr>
            <a:xfrm>
              <a:off x="2346028" y="4402212"/>
              <a:ext cx="1288027" cy="519599"/>
              <a:chOff x="7779376" y="116958"/>
              <a:chExt cx="1230069" cy="519599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8E59F9C9-35AB-48ED-B14F-9A5C8204C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563766" cy="518205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CC51D32D-CB34-4AF2-92ED-68F3CF03E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0715B29-E7D0-4876-A858-0FF75058D42A}"/>
                </a:ext>
              </a:extLst>
            </p:cNvPr>
            <p:cNvGrpSpPr/>
            <p:nvPr/>
          </p:nvGrpSpPr>
          <p:grpSpPr>
            <a:xfrm>
              <a:off x="7691306" y="3951231"/>
              <a:ext cx="1214372" cy="519599"/>
              <a:chOff x="7779376" y="116958"/>
              <a:chExt cx="1159728" cy="519599"/>
            </a:xfrm>
          </p:grpSpPr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724DFBB2-FBE6-403E-AE69-AAEF30ACE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493425" cy="518205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85DF117-18AA-4B00-AB4C-CFEB92279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280B86C-A432-4501-B034-730D0DC86300}"/>
                </a:ext>
              </a:extLst>
            </p:cNvPr>
            <p:cNvGrpSpPr/>
            <p:nvPr/>
          </p:nvGrpSpPr>
          <p:grpSpPr>
            <a:xfrm>
              <a:off x="3465075" y="3986591"/>
              <a:ext cx="679819" cy="519599"/>
              <a:chOff x="7779376" y="116958"/>
              <a:chExt cx="635897" cy="519599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4AB1AC71-438F-42B5-9092-20C891212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004502" y="118352"/>
                <a:ext cx="410771" cy="518205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BC55B2B4-5DC3-4AEF-8AF9-28B53F0FA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506524" cy="518205"/>
              </a:xfrm>
              <a:prstGeom prst="rect">
                <a:avLst/>
              </a:prstGeom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48F62D2-CD5E-4DB9-8993-82A85338152A}"/>
                </a:ext>
              </a:extLst>
            </p:cNvPr>
            <p:cNvGrpSpPr/>
            <p:nvPr/>
          </p:nvGrpSpPr>
          <p:grpSpPr>
            <a:xfrm>
              <a:off x="2375649" y="3986591"/>
              <a:ext cx="1134960" cy="519599"/>
              <a:chOff x="7779376" y="116958"/>
              <a:chExt cx="1328179" cy="519599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8ADCA8BF-D482-4576-BA9B-7E3CB9150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0" y="118352"/>
                <a:ext cx="661875" cy="518205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F098FD64-8B86-4A43-915B-B4660E4AB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154336E-3F55-4B14-A722-1B88891323B2}"/>
                </a:ext>
              </a:extLst>
            </p:cNvPr>
            <p:cNvGrpSpPr/>
            <p:nvPr/>
          </p:nvGrpSpPr>
          <p:grpSpPr>
            <a:xfrm>
              <a:off x="6178999" y="3529845"/>
              <a:ext cx="1113905" cy="519599"/>
              <a:chOff x="7779376" y="116958"/>
              <a:chExt cx="1180036" cy="519599"/>
            </a:xfrm>
          </p:grpSpPr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E4201843-0954-48C7-8FC8-D946405DB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8" y="118352"/>
                <a:ext cx="513734" cy="518205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CBEEE25F-8012-46BD-AD7B-BEB6C22EC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EE8913A-B52E-4886-9EFE-D21D5C5447D9}"/>
                </a:ext>
              </a:extLst>
            </p:cNvPr>
            <p:cNvGrpSpPr/>
            <p:nvPr/>
          </p:nvGrpSpPr>
          <p:grpSpPr>
            <a:xfrm>
              <a:off x="5353926" y="3540834"/>
              <a:ext cx="844699" cy="519599"/>
              <a:chOff x="7779376" y="116958"/>
              <a:chExt cx="894847" cy="519599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48118E8A-169A-4CF8-87C8-074DBC7D6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175322" y="118352"/>
                <a:ext cx="498901" cy="51820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496735DA-3560-4B1B-B7E3-87C04246B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565365" cy="518205"/>
              </a:xfrm>
              <a:prstGeom prst="rect">
                <a:avLst/>
              </a:prstGeom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AE23AB4-F9F1-4613-B7D0-4FBF6CF53028}"/>
                </a:ext>
              </a:extLst>
            </p:cNvPr>
            <p:cNvGrpSpPr/>
            <p:nvPr/>
          </p:nvGrpSpPr>
          <p:grpSpPr>
            <a:xfrm>
              <a:off x="3948752" y="3538046"/>
              <a:ext cx="1461882" cy="519599"/>
              <a:chOff x="7779376" y="116958"/>
              <a:chExt cx="1800267" cy="519599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0A1F4399-3B4F-4560-9497-F04B265C6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33964" cy="518205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9FCD661F-A23F-4359-8135-67CC87659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AD36427-B396-438B-9B3C-B76CE3FBC104}"/>
                </a:ext>
              </a:extLst>
            </p:cNvPr>
            <p:cNvGrpSpPr/>
            <p:nvPr/>
          </p:nvGrpSpPr>
          <p:grpSpPr>
            <a:xfrm>
              <a:off x="2331072" y="3541704"/>
              <a:ext cx="1699378" cy="519599"/>
              <a:chOff x="7779376" y="116958"/>
              <a:chExt cx="1800267" cy="519599"/>
            </a:xfrm>
          </p:grpSpPr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AEE7B14B-3587-4778-AA07-9C2DAC48B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33964" cy="51820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F7F37FA8-449A-441D-A5DA-2D99908EE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4A512587-170C-4D1D-83C6-C18A8916F171}"/>
                </a:ext>
              </a:extLst>
            </p:cNvPr>
            <p:cNvGrpSpPr/>
            <p:nvPr/>
          </p:nvGrpSpPr>
          <p:grpSpPr>
            <a:xfrm>
              <a:off x="2328182" y="3075028"/>
              <a:ext cx="1482262" cy="519599"/>
              <a:chOff x="7779376" y="116958"/>
              <a:chExt cx="1482262" cy="519599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BC976D5B-0824-49B8-AD3F-3C4009E82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1" y="118352"/>
                <a:ext cx="815957" cy="518205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B0882152-1026-42D1-AB1D-B4C4AA96E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9F2E1DF-50C4-45FC-8274-867083E685B9}"/>
                </a:ext>
              </a:extLst>
            </p:cNvPr>
            <p:cNvGrpSpPr/>
            <p:nvPr/>
          </p:nvGrpSpPr>
          <p:grpSpPr>
            <a:xfrm>
              <a:off x="6994997" y="2616481"/>
              <a:ext cx="1328825" cy="519599"/>
              <a:chOff x="7779376" y="116958"/>
              <a:chExt cx="1187183" cy="519599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CE348A07-4E90-43A6-9458-05A8C2444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0" y="118352"/>
                <a:ext cx="520879" cy="518205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2FA4A3C1-29B4-4C6B-BBBE-340B91A4A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F2B1303-17FD-4D8C-B1D4-E4E0E13B1E9C}"/>
                </a:ext>
              </a:extLst>
            </p:cNvPr>
            <p:cNvGrpSpPr/>
            <p:nvPr/>
          </p:nvGrpSpPr>
          <p:grpSpPr>
            <a:xfrm>
              <a:off x="3249615" y="2635447"/>
              <a:ext cx="1164333" cy="519599"/>
              <a:chOff x="7779376" y="116958"/>
              <a:chExt cx="1164333" cy="519599"/>
            </a:xfrm>
          </p:grpSpPr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3D94A0B5-979D-4858-9B21-115716216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0" y="118352"/>
                <a:ext cx="498029" cy="518205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C50760A8-AFCB-4C60-BB13-D32D41A3E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B5E85B2-4613-405B-A5C5-95B4965A6D46}"/>
                </a:ext>
              </a:extLst>
            </p:cNvPr>
            <p:cNvGrpSpPr/>
            <p:nvPr/>
          </p:nvGrpSpPr>
          <p:grpSpPr>
            <a:xfrm>
              <a:off x="7210007" y="2176004"/>
              <a:ext cx="1001796" cy="519599"/>
              <a:chOff x="7779377" y="116958"/>
              <a:chExt cx="1152954" cy="519599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66473067-6470-44CB-A71E-05E171F4A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7" y="118352"/>
                <a:ext cx="486654" cy="518205"/>
              </a:xfrm>
              <a:prstGeom prst="rect">
                <a:avLst/>
              </a:prstGeom>
            </p:spPr>
          </p:pic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083A9646-81D4-4CCE-9A48-2CD9EA6F4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7" y="116958"/>
                <a:ext cx="718592" cy="518205"/>
              </a:xfrm>
              <a:prstGeom prst="rect">
                <a:avLst/>
              </a:prstGeom>
            </p:spPr>
          </p:pic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9B971BA-9FF0-4916-8A63-33E2CFACDC65}"/>
                </a:ext>
              </a:extLst>
            </p:cNvPr>
            <p:cNvGrpSpPr/>
            <p:nvPr/>
          </p:nvGrpSpPr>
          <p:grpSpPr>
            <a:xfrm>
              <a:off x="5924491" y="2192019"/>
              <a:ext cx="1335823" cy="519599"/>
              <a:chOff x="7779376" y="116958"/>
              <a:chExt cx="1568292" cy="519599"/>
            </a:xfrm>
          </p:grpSpPr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BD0715AB-D4B5-47AA-ADC2-6AC979479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901989" cy="518205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1BC27F14-0D6B-47EF-A312-7A1433A15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5FF4D751-2CEA-463B-9CE9-C506AECD27D0}"/>
                </a:ext>
              </a:extLst>
            </p:cNvPr>
            <p:cNvGrpSpPr/>
            <p:nvPr/>
          </p:nvGrpSpPr>
          <p:grpSpPr>
            <a:xfrm>
              <a:off x="4486798" y="2185440"/>
              <a:ext cx="1497028" cy="519599"/>
              <a:chOff x="7779376" y="116958"/>
              <a:chExt cx="1562332" cy="519599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9349E3FF-9F8B-4E88-892C-236E9891F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80" y="118352"/>
                <a:ext cx="896028" cy="518205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67C19CF9-F617-4075-BC5D-4B2A98D46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070ED87-5737-41F1-BB74-C0A4EA841133}"/>
                </a:ext>
              </a:extLst>
            </p:cNvPr>
            <p:cNvGrpSpPr/>
            <p:nvPr/>
          </p:nvGrpSpPr>
          <p:grpSpPr>
            <a:xfrm>
              <a:off x="4692554" y="839867"/>
              <a:ext cx="1506070" cy="519599"/>
              <a:chOff x="7779376" y="116958"/>
              <a:chExt cx="1772900" cy="519599"/>
            </a:xfrm>
          </p:grpSpPr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CEC4FA80-141A-4228-B398-773D09ACD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1E062F3D-DDFF-4B0C-89F3-B1E08B11A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92E78AB2-23C5-4266-BCD5-C147D12934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1329" y="863992"/>
            <a:ext cx="1579001" cy="573074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338F69C1-3FF1-41EC-8F86-32368176C6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6933" y="2184046"/>
            <a:ext cx="3926164" cy="57307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B903BF6-5539-4EEB-B5E6-512C6BF6C4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7987" y="2623627"/>
            <a:ext cx="1261981" cy="573074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478F7CB7-1342-4A15-AFEF-B47227AD83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9768" y="2631797"/>
            <a:ext cx="1591194" cy="573074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93DACD9E-EB8D-49AC-A8E9-BB7A7C2CB5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7724" y="3082666"/>
            <a:ext cx="1658256" cy="573074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56D7DE2-BB33-4239-91CE-DDAAF19FEB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7724" y="3512270"/>
            <a:ext cx="5243014" cy="573074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499FD893-0287-44D1-BA9B-9E179AC8C2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96516" y="3927323"/>
            <a:ext cx="2066723" cy="615749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603D5EB0-1D62-4BFF-B371-2AA9A1A810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03502" y="3955644"/>
            <a:ext cx="1383912" cy="56697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9A886664-72F0-4574-AD35-21A08A436E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00782" y="4408459"/>
            <a:ext cx="2810500" cy="57307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30966F54-7C71-438A-B9C6-F3216CAC91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34815" y="4414297"/>
            <a:ext cx="2304488" cy="57307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8D5A1758-4CB5-4568-9A9B-B4FFB27481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08134" y="5310392"/>
            <a:ext cx="3292125" cy="57307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3FE75C4A-7970-4858-9044-7D9E1057412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44095" y="5749796"/>
            <a:ext cx="3188484" cy="573074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58651666-D192-4921-A2B0-F4845991D4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32536" y="4844903"/>
            <a:ext cx="2420322" cy="57307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380FBA63-D10A-4E7E-A089-B1C95DF7DEB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42625" y="5299306"/>
            <a:ext cx="126198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596896" y="764458"/>
            <a:ext cx="7485379" cy="5486400"/>
          </a:xfrm>
          <a:prstGeom prst="roundRect">
            <a:avLst>
              <a:gd name="adj" fmla="val 4444"/>
            </a:avLst>
          </a:prstGeom>
          <a:blipFill>
            <a:blip r:embed="rId3"/>
            <a:stretch>
              <a:fillRect l="-994" t="-2867" r="-1273" b="-27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177556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106716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E8887E8-177E-4BEF-B193-799317F06874}"/>
              </a:ext>
            </a:extLst>
          </p:cNvPr>
          <p:cNvSpPr/>
          <p:nvPr/>
        </p:nvSpPr>
        <p:spPr>
          <a:xfrm>
            <a:off x="120500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CA651-C35A-4C70-AFE6-71305A345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8799" y="1029711"/>
            <a:ext cx="5194242" cy="176799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9F7A94E-0122-4077-9E1F-A9BABA58621F}"/>
              </a:ext>
            </a:extLst>
          </p:cNvPr>
          <p:cNvSpPr/>
          <p:nvPr/>
        </p:nvSpPr>
        <p:spPr>
          <a:xfrm>
            <a:off x="8853070" y="413363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FE9FED-F6D9-4A1A-9FDB-472EDC6D9415}"/>
              </a:ext>
            </a:extLst>
          </p:cNvPr>
          <p:cNvSpPr/>
          <p:nvPr/>
        </p:nvSpPr>
        <p:spPr>
          <a:xfrm>
            <a:off x="8957355" y="706227"/>
            <a:ext cx="180867" cy="180867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51532D-511D-4DD1-96DA-6CA137823B9C}"/>
              </a:ext>
            </a:extLst>
          </p:cNvPr>
          <p:cNvSpPr/>
          <p:nvPr/>
        </p:nvSpPr>
        <p:spPr>
          <a:xfrm>
            <a:off x="9244427" y="463051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F79D92-1715-45D2-A46E-5DF8E9347999}"/>
              </a:ext>
            </a:extLst>
          </p:cNvPr>
          <p:cNvSpPr/>
          <p:nvPr/>
        </p:nvSpPr>
        <p:spPr>
          <a:xfrm>
            <a:off x="8656735" y="777412"/>
            <a:ext cx="69523" cy="695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B8CFC4-0FC0-4E10-8203-A29A456494CC}"/>
              </a:ext>
            </a:extLst>
          </p:cNvPr>
          <p:cNvSpPr/>
          <p:nvPr/>
        </p:nvSpPr>
        <p:spPr>
          <a:xfrm>
            <a:off x="8658845" y="1098398"/>
            <a:ext cx="266769" cy="266769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A39533-7C7D-44BF-9726-14967B8F0176}"/>
              </a:ext>
            </a:extLst>
          </p:cNvPr>
          <p:cNvSpPr/>
          <p:nvPr/>
        </p:nvSpPr>
        <p:spPr>
          <a:xfrm>
            <a:off x="9235063" y="1152453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57B56A-B472-4F94-90B9-6428BC1FEA70}"/>
              </a:ext>
            </a:extLst>
          </p:cNvPr>
          <p:cNvSpPr/>
          <p:nvPr/>
        </p:nvSpPr>
        <p:spPr>
          <a:xfrm>
            <a:off x="9073337" y="1479035"/>
            <a:ext cx="69523" cy="695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13495B-A335-4ECF-95B0-1619B5A10CCD}"/>
              </a:ext>
            </a:extLst>
          </p:cNvPr>
          <p:cNvSpPr/>
          <p:nvPr/>
        </p:nvSpPr>
        <p:spPr>
          <a:xfrm>
            <a:off x="8209283" y="675119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CDA2B4-D852-48A1-8724-32539369BB0C}"/>
              </a:ext>
            </a:extLst>
          </p:cNvPr>
          <p:cNvSpPr/>
          <p:nvPr/>
        </p:nvSpPr>
        <p:spPr>
          <a:xfrm>
            <a:off x="9420603" y="836285"/>
            <a:ext cx="69523" cy="695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E5C26D-CD96-41F1-9734-BF45D4B91A65}"/>
              </a:ext>
            </a:extLst>
          </p:cNvPr>
          <p:cNvSpPr/>
          <p:nvPr/>
        </p:nvSpPr>
        <p:spPr>
          <a:xfrm>
            <a:off x="9657016" y="1155821"/>
            <a:ext cx="46081" cy="460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BD474-7B78-4AAD-880C-BF5176A19EEB}"/>
              </a:ext>
            </a:extLst>
          </p:cNvPr>
          <p:cNvSpPr/>
          <p:nvPr/>
        </p:nvSpPr>
        <p:spPr>
          <a:xfrm>
            <a:off x="8495725" y="1495059"/>
            <a:ext cx="46081" cy="460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7439C0-091B-45D9-929C-9244480A6988}"/>
              </a:ext>
            </a:extLst>
          </p:cNvPr>
          <p:cNvSpPr/>
          <p:nvPr/>
        </p:nvSpPr>
        <p:spPr>
          <a:xfrm>
            <a:off x="9581571" y="1503323"/>
            <a:ext cx="46081" cy="460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7D503C-E81E-43C0-ADC7-A82BF32995FB}"/>
              </a:ext>
            </a:extLst>
          </p:cNvPr>
          <p:cNvSpPr/>
          <p:nvPr/>
        </p:nvSpPr>
        <p:spPr>
          <a:xfrm>
            <a:off x="8151629" y="1075542"/>
            <a:ext cx="180867" cy="180867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D997BE-A1E7-402F-B8B7-078C2D0BAD47}"/>
              </a:ext>
            </a:extLst>
          </p:cNvPr>
          <p:cNvSpPr/>
          <p:nvPr/>
        </p:nvSpPr>
        <p:spPr>
          <a:xfrm>
            <a:off x="8642187" y="2006649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872B3B-EDF2-4248-8046-C204E29718DC}"/>
              </a:ext>
            </a:extLst>
          </p:cNvPr>
          <p:cNvSpPr/>
          <p:nvPr/>
        </p:nvSpPr>
        <p:spPr>
          <a:xfrm>
            <a:off x="8746472" y="2299513"/>
            <a:ext cx="180867" cy="180867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2319E2-AD36-47B4-B521-AD0F2616F339}"/>
              </a:ext>
            </a:extLst>
          </p:cNvPr>
          <p:cNvSpPr/>
          <p:nvPr/>
        </p:nvSpPr>
        <p:spPr>
          <a:xfrm>
            <a:off x="9033544" y="2056337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7744F4-EB6A-4609-BACE-3AA00D738F14}"/>
              </a:ext>
            </a:extLst>
          </p:cNvPr>
          <p:cNvSpPr/>
          <p:nvPr/>
        </p:nvSpPr>
        <p:spPr>
          <a:xfrm>
            <a:off x="8445852" y="2370698"/>
            <a:ext cx="69523" cy="695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640D1A-414B-4A81-BA83-F8CBE413B7C7}"/>
              </a:ext>
            </a:extLst>
          </p:cNvPr>
          <p:cNvSpPr/>
          <p:nvPr/>
        </p:nvSpPr>
        <p:spPr>
          <a:xfrm>
            <a:off x="8447962" y="2691684"/>
            <a:ext cx="266769" cy="266769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753EA6-8883-4474-9DDF-6C9C9BB5743D}"/>
              </a:ext>
            </a:extLst>
          </p:cNvPr>
          <p:cNvSpPr/>
          <p:nvPr/>
        </p:nvSpPr>
        <p:spPr>
          <a:xfrm>
            <a:off x="9024180" y="2745739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BF2CE0-80DB-483D-8A02-1FE0B020FD1A}"/>
              </a:ext>
            </a:extLst>
          </p:cNvPr>
          <p:cNvSpPr/>
          <p:nvPr/>
        </p:nvSpPr>
        <p:spPr>
          <a:xfrm>
            <a:off x="8862454" y="3072321"/>
            <a:ext cx="69523" cy="695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867A5F-36E5-4BB6-8C80-4EFFD6BC9A0E}"/>
              </a:ext>
            </a:extLst>
          </p:cNvPr>
          <p:cNvSpPr/>
          <p:nvPr/>
        </p:nvSpPr>
        <p:spPr>
          <a:xfrm>
            <a:off x="7998400" y="2268405"/>
            <a:ext cx="128132" cy="1281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EFC0BD4-65FE-4423-9E78-CC2598EA40D3}"/>
              </a:ext>
            </a:extLst>
          </p:cNvPr>
          <p:cNvSpPr/>
          <p:nvPr/>
        </p:nvSpPr>
        <p:spPr>
          <a:xfrm>
            <a:off x="9209720" y="2429571"/>
            <a:ext cx="69523" cy="695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BD539D-B890-400F-B447-26270289AD1B}"/>
              </a:ext>
            </a:extLst>
          </p:cNvPr>
          <p:cNvSpPr/>
          <p:nvPr/>
        </p:nvSpPr>
        <p:spPr>
          <a:xfrm>
            <a:off x="9446133" y="2749107"/>
            <a:ext cx="46081" cy="460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8163BF6-2100-4306-B671-6BA1161E18AF}"/>
              </a:ext>
            </a:extLst>
          </p:cNvPr>
          <p:cNvSpPr/>
          <p:nvPr/>
        </p:nvSpPr>
        <p:spPr>
          <a:xfrm>
            <a:off x="8284842" y="3088345"/>
            <a:ext cx="46081" cy="460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469B6CB-C446-4FD2-883D-6EB597BF2D15}"/>
              </a:ext>
            </a:extLst>
          </p:cNvPr>
          <p:cNvSpPr/>
          <p:nvPr/>
        </p:nvSpPr>
        <p:spPr>
          <a:xfrm>
            <a:off x="9370688" y="3096609"/>
            <a:ext cx="46081" cy="460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8B61A9-142D-462B-8AD2-F54544F7A2B2}"/>
              </a:ext>
            </a:extLst>
          </p:cNvPr>
          <p:cNvSpPr/>
          <p:nvPr/>
        </p:nvSpPr>
        <p:spPr>
          <a:xfrm>
            <a:off x="7940746" y="2668828"/>
            <a:ext cx="180867" cy="180867"/>
          </a:xfrm>
          <a:prstGeom prst="ellipse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Pentagon 7">
            <a:extLst>
              <a:ext uri="{FF2B5EF4-FFF2-40B4-BE49-F238E27FC236}">
                <a16:creationId xmlns:a16="http://schemas.microsoft.com/office/drawing/2014/main" id="{D3ABF8D3-09C6-4FB5-9900-5CCCACD24F10}"/>
              </a:ext>
            </a:extLst>
          </p:cNvPr>
          <p:cNvSpPr/>
          <p:nvPr/>
        </p:nvSpPr>
        <p:spPr>
          <a:xfrm rot="11081206">
            <a:off x="-1196936" y="3878792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Pentagon 7">
            <a:extLst>
              <a:ext uri="{FF2B5EF4-FFF2-40B4-BE49-F238E27FC236}">
                <a16:creationId xmlns:a16="http://schemas.microsoft.com/office/drawing/2014/main" id="{3533E4B2-8F45-4D3B-852D-A8ADBC916FFA}"/>
              </a:ext>
            </a:extLst>
          </p:cNvPr>
          <p:cNvSpPr/>
          <p:nvPr/>
        </p:nvSpPr>
        <p:spPr>
          <a:xfrm rot="11081206">
            <a:off x="-870329" y="3939637"/>
            <a:ext cx="4589019" cy="4307810"/>
          </a:xfrm>
          <a:custGeom>
            <a:avLst/>
            <a:gdLst>
              <a:gd name="connsiteX0" fmla="*/ 5 w 5037222"/>
              <a:gd name="connsiteY0" fmla="*/ 1832422 h 4797354"/>
              <a:gd name="connsiteX1" fmla="*/ 2518611 w 5037222"/>
              <a:gd name="connsiteY1" fmla="*/ 0 h 4797354"/>
              <a:gd name="connsiteX2" fmla="*/ 5037217 w 5037222"/>
              <a:gd name="connsiteY2" fmla="*/ 1832422 h 4797354"/>
              <a:gd name="connsiteX3" fmla="*/ 4075195 w 5037222"/>
              <a:gd name="connsiteY3" fmla="*/ 4797342 h 4797354"/>
              <a:gd name="connsiteX4" fmla="*/ 962027 w 5037222"/>
              <a:gd name="connsiteY4" fmla="*/ 4797342 h 4797354"/>
              <a:gd name="connsiteX5" fmla="*/ 5 w 5037222"/>
              <a:gd name="connsiteY5" fmla="*/ 1832422 h 4797354"/>
              <a:gd name="connsiteX0" fmla="*/ 0 w 5037212"/>
              <a:gd name="connsiteY0" fmla="*/ 1832422 h 4797342"/>
              <a:gd name="connsiteX1" fmla="*/ 2518606 w 5037212"/>
              <a:gd name="connsiteY1" fmla="*/ 0 h 4797342"/>
              <a:gd name="connsiteX2" fmla="*/ 5037212 w 5037212"/>
              <a:gd name="connsiteY2" fmla="*/ 1832422 h 4797342"/>
              <a:gd name="connsiteX3" fmla="*/ 4075190 w 5037212"/>
              <a:gd name="connsiteY3" fmla="*/ 4797342 h 4797342"/>
              <a:gd name="connsiteX4" fmla="*/ 962022 w 5037212"/>
              <a:gd name="connsiteY4" fmla="*/ 4797342 h 4797342"/>
              <a:gd name="connsiteX5" fmla="*/ 0 w 5037212"/>
              <a:gd name="connsiteY5" fmla="*/ 1832422 h 4797342"/>
              <a:gd name="connsiteX0" fmla="*/ 0 w 5071697"/>
              <a:gd name="connsiteY0" fmla="*/ 1832422 h 4797342"/>
              <a:gd name="connsiteX1" fmla="*/ 2518606 w 5071697"/>
              <a:gd name="connsiteY1" fmla="*/ 0 h 4797342"/>
              <a:gd name="connsiteX2" fmla="*/ 5037212 w 5071697"/>
              <a:gd name="connsiteY2" fmla="*/ 1832422 h 4797342"/>
              <a:gd name="connsiteX3" fmla="*/ 4075190 w 5071697"/>
              <a:gd name="connsiteY3" fmla="*/ 4797342 h 4797342"/>
              <a:gd name="connsiteX4" fmla="*/ 962022 w 5071697"/>
              <a:gd name="connsiteY4" fmla="*/ 4797342 h 4797342"/>
              <a:gd name="connsiteX5" fmla="*/ 0 w 5071697"/>
              <a:gd name="connsiteY5" fmla="*/ 1832422 h 4797342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0 w 5071697"/>
              <a:gd name="connsiteY0" fmla="*/ 1832422 h 5367941"/>
              <a:gd name="connsiteX1" fmla="*/ 2518606 w 5071697"/>
              <a:gd name="connsiteY1" fmla="*/ 0 h 5367941"/>
              <a:gd name="connsiteX2" fmla="*/ 5037212 w 5071697"/>
              <a:gd name="connsiteY2" fmla="*/ 1832422 h 5367941"/>
              <a:gd name="connsiteX3" fmla="*/ 4075190 w 5071697"/>
              <a:gd name="connsiteY3" fmla="*/ 4797342 h 5367941"/>
              <a:gd name="connsiteX4" fmla="*/ 962022 w 5071697"/>
              <a:gd name="connsiteY4" fmla="*/ 4797342 h 5367941"/>
              <a:gd name="connsiteX5" fmla="*/ 0 w 5071697"/>
              <a:gd name="connsiteY5" fmla="*/ 1832422 h 5367941"/>
              <a:gd name="connsiteX0" fmla="*/ 34485 w 5106182"/>
              <a:gd name="connsiteY0" fmla="*/ 1832422 h 5367941"/>
              <a:gd name="connsiteX1" fmla="*/ 2553091 w 5106182"/>
              <a:gd name="connsiteY1" fmla="*/ 0 h 5367941"/>
              <a:gd name="connsiteX2" fmla="*/ 5071697 w 5106182"/>
              <a:gd name="connsiteY2" fmla="*/ 1832422 h 5367941"/>
              <a:gd name="connsiteX3" fmla="*/ 4109675 w 5106182"/>
              <a:gd name="connsiteY3" fmla="*/ 4797342 h 5367941"/>
              <a:gd name="connsiteX4" fmla="*/ 996507 w 5106182"/>
              <a:gd name="connsiteY4" fmla="*/ 4797342 h 5367941"/>
              <a:gd name="connsiteX5" fmla="*/ 34485 w 5106182"/>
              <a:gd name="connsiteY5" fmla="*/ 1832422 h 5367941"/>
              <a:gd name="connsiteX0" fmla="*/ 5030 w 5076727"/>
              <a:gd name="connsiteY0" fmla="*/ 1832422 h 5367941"/>
              <a:gd name="connsiteX1" fmla="*/ 2523636 w 5076727"/>
              <a:gd name="connsiteY1" fmla="*/ 0 h 5367941"/>
              <a:gd name="connsiteX2" fmla="*/ 5042242 w 5076727"/>
              <a:gd name="connsiteY2" fmla="*/ 1832422 h 5367941"/>
              <a:gd name="connsiteX3" fmla="*/ 4080220 w 5076727"/>
              <a:gd name="connsiteY3" fmla="*/ 4797342 h 5367941"/>
              <a:gd name="connsiteX4" fmla="*/ 967052 w 5076727"/>
              <a:gd name="connsiteY4" fmla="*/ 4797342 h 5367941"/>
              <a:gd name="connsiteX5" fmla="*/ 5030 w 5076727"/>
              <a:gd name="connsiteY5" fmla="*/ 1832422 h 5367941"/>
              <a:gd name="connsiteX0" fmla="*/ 5030 w 5076727"/>
              <a:gd name="connsiteY0" fmla="*/ 1832422 h 5300769"/>
              <a:gd name="connsiteX1" fmla="*/ 2523636 w 5076727"/>
              <a:gd name="connsiteY1" fmla="*/ 0 h 5300769"/>
              <a:gd name="connsiteX2" fmla="*/ 5042242 w 5076727"/>
              <a:gd name="connsiteY2" fmla="*/ 1832422 h 5300769"/>
              <a:gd name="connsiteX3" fmla="*/ 4080220 w 5076727"/>
              <a:gd name="connsiteY3" fmla="*/ 4797342 h 5300769"/>
              <a:gd name="connsiteX4" fmla="*/ 967052 w 5076727"/>
              <a:gd name="connsiteY4" fmla="*/ 4797342 h 5300769"/>
              <a:gd name="connsiteX5" fmla="*/ 5030 w 5076727"/>
              <a:gd name="connsiteY5" fmla="*/ 1832422 h 5300769"/>
              <a:gd name="connsiteX0" fmla="*/ 5030 w 5076727"/>
              <a:gd name="connsiteY0" fmla="*/ 1832422 h 5461034"/>
              <a:gd name="connsiteX1" fmla="*/ 2523636 w 5076727"/>
              <a:gd name="connsiteY1" fmla="*/ 0 h 5461034"/>
              <a:gd name="connsiteX2" fmla="*/ 5042242 w 5076727"/>
              <a:gd name="connsiteY2" fmla="*/ 1832422 h 5461034"/>
              <a:gd name="connsiteX3" fmla="*/ 4080220 w 5076727"/>
              <a:gd name="connsiteY3" fmla="*/ 4797342 h 5461034"/>
              <a:gd name="connsiteX4" fmla="*/ 967052 w 5076727"/>
              <a:gd name="connsiteY4" fmla="*/ 4797342 h 5461034"/>
              <a:gd name="connsiteX5" fmla="*/ 5030 w 5076727"/>
              <a:gd name="connsiteY5" fmla="*/ 1832422 h 5461034"/>
              <a:gd name="connsiteX0" fmla="*/ 5030 w 5110435"/>
              <a:gd name="connsiteY0" fmla="*/ 1832422 h 5461034"/>
              <a:gd name="connsiteX1" fmla="*/ 2523636 w 5110435"/>
              <a:gd name="connsiteY1" fmla="*/ 0 h 5461034"/>
              <a:gd name="connsiteX2" fmla="*/ 5042242 w 5110435"/>
              <a:gd name="connsiteY2" fmla="*/ 1832422 h 5461034"/>
              <a:gd name="connsiteX3" fmla="*/ 4080220 w 5110435"/>
              <a:gd name="connsiteY3" fmla="*/ 4797342 h 5461034"/>
              <a:gd name="connsiteX4" fmla="*/ 967052 w 5110435"/>
              <a:gd name="connsiteY4" fmla="*/ 4797342 h 5461034"/>
              <a:gd name="connsiteX5" fmla="*/ 5030 w 5110435"/>
              <a:gd name="connsiteY5" fmla="*/ 1832422 h 5461034"/>
              <a:gd name="connsiteX0" fmla="*/ 182307 w 5287712"/>
              <a:gd name="connsiteY0" fmla="*/ 1832422 h 5461034"/>
              <a:gd name="connsiteX1" fmla="*/ 2700913 w 5287712"/>
              <a:gd name="connsiteY1" fmla="*/ 0 h 5461034"/>
              <a:gd name="connsiteX2" fmla="*/ 5219519 w 5287712"/>
              <a:gd name="connsiteY2" fmla="*/ 1832422 h 5461034"/>
              <a:gd name="connsiteX3" fmla="*/ 4257497 w 5287712"/>
              <a:gd name="connsiteY3" fmla="*/ 4797342 h 5461034"/>
              <a:gd name="connsiteX4" fmla="*/ 1144329 w 5287712"/>
              <a:gd name="connsiteY4" fmla="*/ 4797342 h 5461034"/>
              <a:gd name="connsiteX5" fmla="*/ 182307 w 5287712"/>
              <a:gd name="connsiteY5" fmla="*/ 1832422 h 5461034"/>
              <a:gd name="connsiteX0" fmla="*/ 182307 w 5287712"/>
              <a:gd name="connsiteY0" fmla="*/ 1832422 h 5627132"/>
              <a:gd name="connsiteX1" fmla="*/ 2700913 w 5287712"/>
              <a:gd name="connsiteY1" fmla="*/ 0 h 5627132"/>
              <a:gd name="connsiteX2" fmla="*/ 5219519 w 5287712"/>
              <a:gd name="connsiteY2" fmla="*/ 1832422 h 5627132"/>
              <a:gd name="connsiteX3" fmla="*/ 4257497 w 5287712"/>
              <a:gd name="connsiteY3" fmla="*/ 4797342 h 5627132"/>
              <a:gd name="connsiteX4" fmla="*/ 1144329 w 5287712"/>
              <a:gd name="connsiteY4" fmla="*/ 4797342 h 5627132"/>
              <a:gd name="connsiteX5" fmla="*/ 182307 w 5287712"/>
              <a:gd name="connsiteY5" fmla="*/ 1832422 h 5627132"/>
              <a:gd name="connsiteX0" fmla="*/ 182307 w 5269753"/>
              <a:gd name="connsiteY0" fmla="*/ 1832422 h 5873137"/>
              <a:gd name="connsiteX1" fmla="*/ 2700913 w 5269753"/>
              <a:gd name="connsiteY1" fmla="*/ 0 h 5873137"/>
              <a:gd name="connsiteX2" fmla="*/ 5219519 w 5269753"/>
              <a:gd name="connsiteY2" fmla="*/ 1832422 h 5873137"/>
              <a:gd name="connsiteX3" fmla="*/ 4257497 w 5269753"/>
              <a:gd name="connsiteY3" fmla="*/ 4797342 h 5873137"/>
              <a:gd name="connsiteX4" fmla="*/ 1144329 w 5269753"/>
              <a:gd name="connsiteY4" fmla="*/ 4797342 h 5873137"/>
              <a:gd name="connsiteX5" fmla="*/ 182307 w 5269753"/>
              <a:gd name="connsiteY5" fmla="*/ 1832422 h 58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753" h="5873137">
                <a:moveTo>
                  <a:pt x="182307" y="1832422"/>
                </a:moveTo>
                <a:cubicBezTo>
                  <a:pt x="-699840" y="234515"/>
                  <a:pt x="1861378" y="0"/>
                  <a:pt x="2700913" y="0"/>
                </a:cubicBezTo>
                <a:cubicBezTo>
                  <a:pt x="3540448" y="0"/>
                  <a:pt x="5010803" y="667652"/>
                  <a:pt x="5219519" y="1832422"/>
                </a:cubicBezTo>
                <a:cubicBezTo>
                  <a:pt x="5428235" y="2997192"/>
                  <a:pt x="4963181" y="3199434"/>
                  <a:pt x="4257497" y="4797342"/>
                </a:cubicBezTo>
                <a:cubicBezTo>
                  <a:pt x="3551813" y="6395250"/>
                  <a:pt x="2571908" y="6058365"/>
                  <a:pt x="1144329" y="4797342"/>
                </a:cubicBezTo>
                <a:cubicBezTo>
                  <a:pt x="-283250" y="3536319"/>
                  <a:pt x="1064454" y="3430329"/>
                  <a:pt x="182307" y="1832422"/>
                </a:cubicBezTo>
                <a:close/>
              </a:path>
            </a:pathLst>
          </a:custGeom>
          <a:gradFill>
            <a:gsLst>
              <a:gs pos="10000">
                <a:srgbClr val="39015B">
                  <a:alpha val="17000"/>
                </a:srgbClr>
              </a:gs>
              <a:gs pos="89000">
                <a:srgbClr val="011185">
                  <a:alpha val="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01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0" dur="72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48000" decel="49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2" dur="7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888910-7082-41B3-9379-93770D9F2F69}"/>
              </a:ext>
            </a:extLst>
          </p:cNvPr>
          <p:cNvSpPr/>
          <p:nvPr/>
        </p:nvSpPr>
        <p:spPr>
          <a:xfrm>
            <a:off x="213272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08ABFA-2C50-41DA-96CA-A03095A47701}"/>
              </a:ext>
            </a:extLst>
          </p:cNvPr>
          <p:cNvSpPr/>
          <p:nvPr/>
        </p:nvSpPr>
        <p:spPr>
          <a:xfrm>
            <a:off x="10098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 l="-453187" r="-329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452271-D101-4FE1-8993-CA873205F1B0}"/>
              </a:ext>
            </a:extLst>
          </p:cNvPr>
          <p:cNvSpPr/>
          <p:nvPr/>
        </p:nvSpPr>
        <p:spPr>
          <a:xfrm>
            <a:off x="10987652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5"/>
            <a:stretch>
              <a:fillRect l="-514815" r="-2675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05AE4D-9A62-4319-95EB-95901FC46F52}"/>
              </a:ext>
            </a:extLst>
          </p:cNvPr>
          <p:cNvSpPr/>
          <p:nvPr/>
        </p:nvSpPr>
        <p:spPr>
          <a:xfrm>
            <a:off x="326044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 l="-90452" r="-691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9972948-C645-48BF-9310-456CE4D167BB}"/>
              </a:ext>
            </a:extLst>
          </p:cNvPr>
          <p:cNvSpPr/>
          <p:nvPr/>
        </p:nvSpPr>
        <p:spPr>
          <a:xfrm>
            <a:off x="1242159" y="764458"/>
            <a:ext cx="794327" cy="5486400"/>
          </a:xfrm>
          <a:prstGeom prst="roundRect">
            <a:avLst>
              <a:gd name="adj" fmla="val 50000"/>
            </a:avLst>
          </a:prstGeom>
          <a:blipFill>
            <a:blip r:embed="rId7"/>
            <a:stretch>
              <a:fillRect l="-608396" r="-1739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5B4A50-9592-4753-8AD6-7C767A6B02E8}"/>
              </a:ext>
            </a:extLst>
          </p:cNvPr>
          <p:cNvSpPr/>
          <p:nvPr/>
        </p:nvSpPr>
        <p:spPr>
          <a:xfrm>
            <a:off x="-15786827" y="764458"/>
            <a:ext cx="7184510" cy="543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dubrovačkoj</a:t>
            </a:r>
            <a:r>
              <a:rPr lang="hr-HR" sz="2100" b="1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okolici, leteći prema jugu, krijesnica dolijeće 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konavle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To je i brdsko i nizinsko područje bogato tisućljetnim spomenicima povijesti i stoljetne tradicije. Ono što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konavljane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</a:t>
            </a:r>
          </a:p>
          <a:p>
            <a:pPr>
              <a:lnSpc>
                <a:spcPts val="3500"/>
              </a:lnSpc>
            </a:pP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čini iznimno ponosnim stanovnicima jesu jedinstvena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konavoska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nošnja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konavoski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vez. 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konavlima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su se smjestili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cavtat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i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čilipi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Ostala najznačajnija naseljena mjesta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dubrovačke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      okolice su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čibača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kupari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donji brgat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gornji brgat      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mlini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srebreno                 </a:t>
            </a:r>
          </a:p>
          <a:p>
            <a:pPr>
              <a:lnSpc>
                <a:spcPts val="3500"/>
              </a:lnSpc>
            </a:pP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,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 slano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te </a:t>
            </a:r>
            <a:r>
              <a:rPr lang="hr-HR" sz="2100" b="1" dirty="0">
                <a:solidFill>
                  <a:srgbClr val="FF0000"/>
                </a:solidFill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visočani                  </a:t>
            </a:r>
            <a:r>
              <a:rPr lang="hr-HR" sz="2100" dirty="0">
                <a:latin typeface="Rubik Light" pitchFamily="2" charset="-79"/>
                <a:ea typeface="Times New Roman" panose="02020603050405020304" pitchFamily="18" charset="0"/>
                <a:cs typeface="Rubik Light" pitchFamily="2" charset="-79"/>
              </a:rPr>
              <a:t>. </a:t>
            </a:r>
            <a:endParaRPr lang="hr-HR" sz="2100" dirty="0">
              <a:latin typeface="Rubik Light" pitchFamily="2" charset="-79"/>
              <a:cs typeface="Rubik Light" pitchFamily="2" charset="-79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96EDE65-ED5B-43FB-9E83-3F84294C1132}"/>
              </a:ext>
            </a:extLst>
          </p:cNvPr>
          <p:cNvGrpSpPr/>
          <p:nvPr/>
        </p:nvGrpSpPr>
        <p:grpSpPr>
          <a:xfrm>
            <a:off x="3094022" y="755075"/>
            <a:ext cx="7401185" cy="5505165"/>
            <a:chOff x="2108552" y="755075"/>
            <a:chExt cx="7401185" cy="550516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BD925A2-745F-4947-8A1B-6BDDC0C7B16E}"/>
                </a:ext>
              </a:extLst>
            </p:cNvPr>
            <p:cNvGrpSpPr/>
            <p:nvPr/>
          </p:nvGrpSpPr>
          <p:grpSpPr>
            <a:xfrm>
              <a:off x="4263057" y="5688351"/>
              <a:ext cx="1028209" cy="519599"/>
              <a:chOff x="7779376" y="116958"/>
              <a:chExt cx="1210377" cy="519599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0D8C62E-B67C-4B6E-83EC-113F167E1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544074" cy="51820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0A15A9A-BDCD-48D0-BEAB-22B7B27A8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33884CE-9FB6-48EA-96AA-7495E040F263}"/>
                </a:ext>
              </a:extLst>
            </p:cNvPr>
            <p:cNvGrpSpPr/>
            <p:nvPr/>
          </p:nvGrpSpPr>
          <p:grpSpPr>
            <a:xfrm>
              <a:off x="2156673" y="5717375"/>
              <a:ext cx="1325232" cy="520193"/>
              <a:chOff x="7779376" y="114970"/>
              <a:chExt cx="1560023" cy="520193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1609C35-1ED3-4054-8176-4E3310B71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97832" y="114970"/>
                <a:ext cx="841567" cy="518205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7E6E949-A55E-4461-9E3D-1E916C967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5AD475-CBF2-42C9-A269-336F70BEC0F2}"/>
                </a:ext>
              </a:extLst>
            </p:cNvPr>
            <p:cNvGrpSpPr/>
            <p:nvPr/>
          </p:nvGrpSpPr>
          <p:grpSpPr>
            <a:xfrm>
              <a:off x="6090918" y="5244780"/>
              <a:ext cx="927772" cy="527263"/>
              <a:chOff x="7821497" y="108611"/>
              <a:chExt cx="1092145" cy="527263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062F9EC-2D3F-4DE9-A0D2-6F6C5DB22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395041" y="117669"/>
                <a:ext cx="518601" cy="518205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67AFA79C-99EA-4F84-9463-E64692A26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821497" y="108611"/>
                <a:ext cx="662714" cy="518205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3A5E1EB-57E8-4A6A-BB3C-443543084348}"/>
                </a:ext>
              </a:extLst>
            </p:cNvPr>
            <p:cNvGrpSpPr/>
            <p:nvPr/>
          </p:nvGrpSpPr>
          <p:grpSpPr>
            <a:xfrm>
              <a:off x="3682234" y="5253127"/>
              <a:ext cx="1651446" cy="519599"/>
              <a:chOff x="7779376" y="116958"/>
              <a:chExt cx="1854255" cy="519599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446156C-7D50-4910-9F8C-26A1E0C49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8" y="118352"/>
                <a:ext cx="1187953" cy="518205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4F07424A-4C70-4051-B382-C16A73668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FD85385-2893-4B6F-8455-CEDBE7194EA5}"/>
                </a:ext>
              </a:extLst>
            </p:cNvPr>
            <p:cNvGrpSpPr/>
            <p:nvPr/>
          </p:nvGrpSpPr>
          <p:grpSpPr>
            <a:xfrm>
              <a:off x="7474058" y="4811576"/>
              <a:ext cx="1506070" cy="519599"/>
              <a:chOff x="7779376" y="116958"/>
              <a:chExt cx="1772900" cy="519599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00955903-B7D3-4389-949E-0F312DCB6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CBDD67E-91B1-4451-B0FF-4CAB725BF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5EF76D-8FC7-49A1-AB02-5514F4C3CDAC}"/>
                </a:ext>
              </a:extLst>
            </p:cNvPr>
            <p:cNvGrpSpPr/>
            <p:nvPr/>
          </p:nvGrpSpPr>
          <p:grpSpPr>
            <a:xfrm>
              <a:off x="5040990" y="4812970"/>
              <a:ext cx="1022601" cy="519317"/>
              <a:chOff x="7832285" y="116889"/>
              <a:chExt cx="1203775" cy="51931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4907F4D-B95A-4178-8543-CF04885AC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519487" y="118001"/>
                <a:ext cx="516573" cy="51820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C833626-8F7E-4231-8C88-E9DE275A3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832285" y="116889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EFE8D72-96FE-4569-B023-1B95EC8E8012}"/>
                </a:ext>
              </a:extLst>
            </p:cNvPr>
            <p:cNvGrpSpPr/>
            <p:nvPr/>
          </p:nvGrpSpPr>
          <p:grpSpPr>
            <a:xfrm>
              <a:off x="3107579" y="4802282"/>
              <a:ext cx="1034893" cy="528893"/>
              <a:chOff x="7841911" y="107664"/>
              <a:chExt cx="1218244" cy="528893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DEEF084-EB0C-48BB-B0D4-1500B9AF9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614476" cy="51820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E467A46-958B-4418-B639-902F92A44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841911" y="107664"/>
                <a:ext cx="750694" cy="518205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A8374E4-FC07-43BC-AE50-4596B2FFAB67}"/>
                </a:ext>
              </a:extLst>
            </p:cNvPr>
            <p:cNvGrpSpPr/>
            <p:nvPr/>
          </p:nvGrpSpPr>
          <p:grpSpPr>
            <a:xfrm>
              <a:off x="5798151" y="4344028"/>
              <a:ext cx="1506070" cy="519599"/>
              <a:chOff x="7779376" y="116958"/>
              <a:chExt cx="1772900" cy="519599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7FCA58A-DD23-400D-B8C0-46AD8FEF1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3C0FFE0-6795-4CF6-ACE9-84EB9643D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B4E76E8-05CF-4379-B8EA-5140B9C0D5D8}"/>
                </a:ext>
              </a:extLst>
            </p:cNvPr>
            <p:cNvGrpSpPr/>
            <p:nvPr/>
          </p:nvGrpSpPr>
          <p:grpSpPr>
            <a:xfrm>
              <a:off x="4910171" y="3918213"/>
              <a:ext cx="852010" cy="519599"/>
              <a:chOff x="7846981" y="116958"/>
              <a:chExt cx="1705295" cy="51959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967EA92-01FB-4C75-AD27-C117226B5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B3DEE56-8DDC-474C-ACD1-F2DFA76BB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846981" y="116958"/>
                <a:ext cx="957156" cy="518205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1311901-193B-47D7-BB4B-46CEAEB85DBB}"/>
                </a:ext>
              </a:extLst>
            </p:cNvPr>
            <p:cNvGrpSpPr/>
            <p:nvPr/>
          </p:nvGrpSpPr>
          <p:grpSpPr>
            <a:xfrm>
              <a:off x="3088949" y="3920051"/>
              <a:ext cx="1082228" cy="529688"/>
              <a:chOff x="7871305" y="106752"/>
              <a:chExt cx="1847133" cy="529688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BD8F7EF-85FC-440C-B8D2-1F590E2C1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611841" y="118235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B6FAFF0-ABF9-47A2-ABCF-2DCC4ED5F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871305" y="106752"/>
                <a:ext cx="957154" cy="518205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5EC63AF-1D0F-4138-9373-EBD5F98412F4}"/>
                </a:ext>
              </a:extLst>
            </p:cNvPr>
            <p:cNvGrpSpPr/>
            <p:nvPr/>
          </p:nvGrpSpPr>
          <p:grpSpPr>
            <a:xfrm>
              <a:off x="5645453" y="3478568"/>
              <a:ext cx="1506070" cy="519599"/>
              <a:chOff x="7779376" y="116958"/>
              <a:chExt cx="1772900" cy="51959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AE41105-2669-401A-A9AC-B40F2C082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4CA224F-2BF3-4C17-A655-56E82FC69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A1421D4-A2F7-42AD-86CF-D03B655E986F}"/>
                </a:ext>
              </a:extLst>
            </p:cNvPr>
            <p:cNvGrpSpPr/>
            <p:nvPr/>
          </p:nvGrpSpPr>
          <p:grpSpPr>
            <a:xfrm>
              <a:off x="2168401" y="3486898"/>
              <a:ext cx="1424609" cy="519599"/>
              <a:chOff x="7779376" y="116958"/>
              <a:chExt cx="1677006" cy="51959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CC8CDF0-24A0-4F99-82B1-97C9C1915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6" y="118352"/>
                <a:ext cx="1010706" cy="51820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565D18-2C61-40FE-8795-D2102EE94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1FC3CC-003C-4FF7-85B2-4F1DD2C7C414}"/>
                </a:ext>
              </a:extLst>
            </p:cNvPr>
            <p:cNvGrpSpPr/>
            <p:nvPr/>
          </p:nvGrpSpPr>
          <p:grpSpPr>
            <a:xfrm>
              <a:off x="5037390" y="3024215"/>
              <a:ext cx="1506070" cy="519599"/>
              <a:chOff x="7779376" y="116958"/>
              <a:chExt cx="1772900" cy="51959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62F7226-FD29-489D-AFF2-245E19FB9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AB4FBE6-C065-469E-BE97-7027E5466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544385-6E25-4787-A95B-17C034F69A6A}"/>
                </a:ext>
              </a:extLst>
            </p:cNvPr>
            <p:cNvGrpSpPr/>
            <p:nvPr/>
          </p:nvGrpSpPr>
          <p:grpSpPr>
            <a:xfrm>
              <a:off x="2177647" y="2573511"/>
              <a:ext cx="1506070" cy="519599"/>
              <a:chOff x="7779376" y="116958"/>
              <a:chExt cx="1772900" cy="51959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A1281B7-6F39-4501-9A8D-6F929D43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1106597" cy="51820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10EABA5-6F57-46C3-BD3C-F69794032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444C23B-F07C-4D23-9463-5CC3362B0414}"/>
                </a:ext>
              </a:extLst>
            </p:cNvPr>
            <p:cNvGrpSpPr/>
            <p:nvPr/>
          </p:nvGrpSpPr>
          <p:grpSpPr>
            <a:xfrm>
              <a:off x="5635715" y="1250375"/>
              <a:ext cx="1265575" cy="519599"/>
              <a:chOff x="7779377" y="116958"/>
              <a:chExt cx="1489796" cy="51959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1B8C012-B5DD-41B6-ABEF-366F5DB69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6" y="118352"/>
                <a:ext cx="823497" cy="51820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5934DF3-9404-4E77-88AC-E4AA4514C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7" y="116958"/>
                <a:ext cx="850253" cy="51820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D397F-99B2-46B2-9062-1226E50D51F4}"/>
                </a:ext>
              </a:extLst>
            </p:cNvPr>
            <p:cNvGrpSpPr/>
            <p:nvPr/>
          </p:nvGrpSpPr>
          <p:grpSpPr>
            <a:xfrm>
              <a:off x="4073823" y="791919"/>
              <a:ext cx="1694462" cy="519599"/>
              <a:chOff x="7779376" y="116958"/>
              <a:chExt cx="1994669" cy="51959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E250254-8885-48F0-AFD6-E4D421AEB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8" y="118352"/>
                <a:ext cx="1328367" cy="51820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DFF7647-49C7-4F65-8457-7BAFCD224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0097D5-C178-4A24-A084-47A09659657B}"/>
                </a:ext>
              </a:extLst>
            </p:cNvPr>
            <p:cNvGrpSpPr/>
            <p:nvPr/>
          </p:nvGrpSpPr>
          <p:grpSpPr>
            <a:xfrm>
              <a:off x="6675893" y="5675592"/>
              <a:ext cx="1344572" cy="519599"/>
              <a:chOff x="7779376" y="116958"/>
              <a:chExt cx="1582790" cy="519599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16D4EEC-5758-4553-86EE-3EA80118D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8445679" y="118352"/>
                <a:ext cx="916487" cy="51820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EFD78041-E9CF-4875-BC35-2701B6C39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779376" y="116958"/>
                <a:ext cx="957155" cy="518205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8EB37F-0AE8-470B-825E-C71A6698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08552" y="755075"/>
              <a:ext cx="7401185" cy="550516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296794F-AD68-4A14-BCEB-4EF56B39D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751" y="1250375"/>
            <a:ext cx="1316850" cy="573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5A5023-FE96-43B9-B3C5-30FBB4B96B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422" y="2573511"/>
            <a:ext cx="1676545" cy="57307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5E35131-AB32-46C0-B831-F260D826E1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3240" y="3016436"/>
            <a:ext cx="1639966" cy="57307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52233AD-D15A-47F4-B678-C6DBF9C864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8560" y="3462511"/>
            <a:ext cx="1560711" cy="5669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058F093-6D08-4EFA-B62F-6809344F65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4751" y="3472713"/>
            <a:ext cx="1609483" cy="57307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C4F3A93-B5E2-40B2-B0E8-B94C697382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5076" y="3916529"/>
            <a:ext cx="1152244" cy="57307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4EDBC46-620E-4007-82DB-B085CF7055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7458" y="3913144"/>
            <a:ext cx="926672" cy="57307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3038A77-DD58-46A7-90F9-62C4A5E989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73198" y="4357297"/>
            <a:ext cx="1767993" cy="5730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1C211C3-5400-4166-B491-5BA0B76E17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7274" y="4807104"/>
            <a:ext cx="1176630" cy="5730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78173AA-5B40-437E-97ED-EAF4C4C30D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69408" y="4798859"/>
            <a:ext cx="1121761" cy="57307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D110F05-24A3-4410-A90F-A0C575F0A1E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1718" y="4805568"/>
            <a:ext cx="1755800" cy="57307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FE3BA2A-F737-470A-8C41-AE2E47C3943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52117" y="5249898"/>
            <a:ext cx="1847248" cy="57307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144AFF-518F-40B5-B1B1-DB79EC36B7D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77774" y="5246281"/>
            <a:ext cx="902286" cy="57307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B80CA143-00AF-49DA-9B75-3D101085E7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57348" y="5698662"/>
            <a:ext cx="1463167" cy="57307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150C35A-DFC4-4943-807C-53DC115CC8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50156" y="5692990"/>
            <a:ext cx="1030313" cy="57307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EB8C882-B3CA-450E-AC76-9E959C03F1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85208" y="5692990"/>
            <a:ext cx="1371719" cy="56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7370C-3DA1-40A4-8B2A-0BAED735EDB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96137" y="797084"/>
            <a:ext cx="1938696" cy="591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EB24B-4243-46B5-9DA3-32DA6733C84C}"/>
              </a:ext>
            </a:extLst>
          </p:cNvPr>
          <p:cNvSpPr txBox="1"/>
          <p:nvPr/>
        </p:nvSpPr>
        <p:spPr>
          <a:xfrm>
            <a:off x="-1607736" y="5244780"/>
            <a:ext cx="2452713" cy="74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452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816</Words>
  <Application>Microsoft Office PowerPoint</Application>
  <PresentationFormat>Widescreen</PresentationFormat>
  <Paragraphs>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Rubik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 Nivas</dc:creator>
  <cp:lastModifiedBy>Korisnik</cp:lastModifiedBy>
  <cp:revision>78</cp:revision>
  <dcterms:created xsi:type="dcterms:W3CDTF">2021-04-24T03:29:13Z</dcterms:created>
  <dcterms:modified xsi:type="dcterms:W3CDTF">2021-09-20T13:02:45Z</dcterms:modified>
</cp:coreProperties>
</file>